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9" r:id="rId4"/>
    <p:sldId id="275" r:id="rId5"/>
    <p:sldId id="305" r:id="rId6"/>
    <p:sldId id="283" r:id="rId7"/>
    <p:sldId id="307" r:id="rId8"/>
    <p:sldId id="292" r:id="rId9"/>
    <p:sldId id="271" r:id="rId10"/>
    <p:sldId id="294" r:id="rId11"/>
    <p:sldId id="300" r:id="rId12"/>
    <p:sldId id="277" r:id="rId13"/>
    <p:sldId id="309" r:id="rId14"/>
    <p:sldId id="303" r:id="rId15"/>
    <p:sldId id="260" r:id="rId16"/>
    <p:sldId id="273" r:id="rId17"/>
    <p:sldId id="276" r:id="rId18"/>
    <p:sldId id="306" r:id="rId19"/>
    <p:sldId id="291" r:id="rId20"/>
    <p:sldId id="310" r:id="rId21"/>
    <p:sldId id="301" r:id="rId22"/>
    <p:sldId id="308" r:id="rId23"/>
    <p:sldId id="297" r:id="rId24"/>
    <p:sldId id="284" r:id="rId25"/>
    <p:sldId id="282" r:id="rId26"/>
    <p:sldId id="269" r:id="rId27"/>
    <p:sldId id="270" r:id="rId28"/>
    <p:sldId id="272" r:id="rId29"/>
    <p:sldId id="274" r:id="rId30"/>
    <p:sldId id="304" r:id="rId31"/>
    <p:sldId id="278" r:id="rId32"/>
    <p:sldId id="285" r:id="rId33"/>
    <p:sldId id="286" r:id="rId34"/>
    <p:sldId id="289" r:id="rId35"/>
    <p:sldId id="293" r:id="rId36"/>
    <p:sldId id="302" r:id="rId37"/>
    <p:sldId id="279" r:id="rId38"/>
    <p:sldId id="280" r:id="rId39"/>
    <p:sldId id="281" r:id="rId40"/>
    <p:sldId id="287" r:id="rId41"/>
    <p:sldId id="288" r:id="rId42"/>
    <p:sldId id="290" r:id="rId43"/>
    <p:sldId id="295" r:id="rId44"/>
    <p:sldId id="296" r:id="rId45"/>
    <p:sldId id="298" r:id="rId46"/>
    <p:sldId id="299" r:id="rId47"/>
  </p:sldIdLst>
  <p:sldSz cx="9144000" cy="6858000" type="screen4x3"/>
  <p:notesSz cx="6858000" cy="9144000"/>
  <p:embeddedFontLst>
    <p:embeddedFont>
      <p:font typeface="KG The Last Time" panose="02000505000000020004" pitchFamily="2" charset="0"/>
      <p:regular r:id="rId50"/>
    </p:embeddedFont>
    <p:embeddedFont>
      <p:font typeface="Pea Swimmy" panose="02000000000000000000" pitchFamily="2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Tahoma" panose="020B0604030504040204" pitchFamily="34" charset="0"/>
      <p:regular r:id="rId56"/>
      <p:bold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8" autoAdjust="0"/>
    <p:restoredTop sz="94660"/>
  </p:normalViewPr>
  <p:slideViewPr>
    <p:cSldViewPr>
      <p:cViewPr>
        <p:scale>
          <a:sx n="50" d="100"/>
          <a:sy n="50" d="100"/>
        </p:scale>
        <p:origin x="-205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42E1-B9AA-493C-805E-84B56196A075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9F2B4-15CF-49FB-9507-536F95333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FB1E7-ACAF-4444-839E-69CF2B60AC02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B780F-6DD7-4017-A0FF-EFB77A7A1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2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780F-6DD7-4017-A0FF-EFB77A7A19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780F-6DD7-4017-A0FF-EFB77A7A19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780F-6DD7-4017-A0FF-EFB77A7A19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6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780F-6DD7-4017-A0FF-EFB77A7A19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= 4 ½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- 25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780F-6DD7-4017-A0FF-EFB77A7A199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780F-6DD7-4017-A0FF-EFB77A7A199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</a:t>
            </a:r>
            <a:r>
              <a:rPr lang="en-US" dirty="0" err="1" smtClean="0"/>
              <a:t>y</a:t>
            </a:r>
            <a:r>
              <a:rPr lang="en-US" dirty="0" smtClean="0"/>
              <a:t> = 3 ½ </a:t>
            </a:r>
            <a:r>
              <a:rPr lang="en-US" dirty="0" err="1" smtClean="0"/>
              <a:t>x</a:t>
            </a:r>
            <a:r>
              <a:rPr lang="en-US" dirty="0" smtClean="0"/>
              <a:t> + 37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780F-6DD7-4017-A0FF-EFB77A7A19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780F-6DD7-4017-A0FF-EFB77A7A199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7B13-87BC-456B-AE80-A0E06B001DF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C472-A0CD-4A98-8CEE-5683733C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audio" Target="../media/audio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gif"/><Relationship Id="rId18" Type="http://schemas.openxmlformats.org/officeDocument/2006/relationships/slide" Target="slide6.xml"/><Relationship Id="rId26" Type="http://schemas.openxmlformats.org/officeDocument/2006/relationships/slide" Target="slide40.xml"/><Relationship Id="rId39" Type="http://schemas.openxmlformats.org/officeDocument/2006/relationships/slide" Target="slide22.xml"/><Relationship Id="rId21" Type="http://schemas.openxmlformats.org/officeDocument/2006/relationships/slide" Target="slide36.xml"/><Relationship Id="rId34" Type="http://schemas.openxmlformats.org/officeDocument/2006/relationships/slide" Target="slide24.xml"/><Relationship Id="rId42" Type="http://schemas.openxmlformats.org/officeDocument/2006/relationships/slide" Target="slide27.xml"/><Relationship Id="rId47" Type="http://schemas.openxmlformats.org/officeDocument/2006/relationships/slide" Target="slide9.xml"/><Relationship Id="rId50" Type="http://schemas.openxmlformats.org/officeDocument/2006/relationships/slide" Target="slide23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12.xml"/><Relationship Id="rId29" Type="http://schemas.openxmlformats.org/officeDocument/2006/relationships/slide" Target="slide15.xml"/><Relationship Id="rId11" Type="http://schemas.openxmlformats.org/officeDocument/2006/relationships/image" Target="../media/image6.gif"/><Relationship Id="rId24" Type="http://schemas.openxmlformats.org/officeDocument/2006/relationships/slide" Target="slide26.xml"/><Relationship Id="rId32" Type="http://schemas.openxmlformats.org/officeDocument/2006/relationships/slide" Target="slide38.xml"/><Relationship Id="rId37" Type="http://schemas.openxmlformats.org/officeDocument/2006/relationships/slide" Target="slide14.xml"/><Relationship Id="rId40" Type="http://schemas.openxmlformats.org/officeDocument/2006/relationships/slide" Target="slide32.xml"/><Relationship Id="rId45" Type="http://schemas.openxmlformats.org/officeDocument/2006/relationships/slide" Target="slide37.xml"/><Relationship Id="rId53" Type="http://schemas.openxmlformats.org/officeDocument/2006/relationships/slide" Target="slide25.xml"/><Relationship Id="rId5" Type="http://schemas.openxmlformats.org/officeDocument/2006/relationships/slide" Target="slide39.xml"/><Relationship Id="rId10" Type="http://schemas.openxmlformats.org/officeDocument/2006/relationships/slide" Target="slide19.xml"/><Relationship Id="rId19" Type="http://schemas.openxmlformats.org/officeDocument/2006/relationships/slide" Target="slide13.xml"/><Relationship Id="rId31" Type="http://schemas.openxmlformats.org/officeDocument/2006/relationships/slide" Target="slide20.xml"/><Relationship Id="rId44" Type="http://schemas.openxmlformats.org/officeDocument/2006/relationships/slide" Target="slide17.xml"/><Relationship Id="rId52" Type="http://schemas.openxmlformats.org/officeDocument/2006/relationships/slide" Target="slide35.xml"/><Relationship Id="rId4" Type="http://schemas.openxmlformats.org/officeDocument/2006/relationships/image" Target="../media/image7.png"/><Relationship Id="rId9" Type="http://schemas.openxmlformats.org/officeDocument/2006/relationships/slide" Target="slide44.xml"/><Relationship Id="rId14" Type="http://schemas.openxmlformats.org/officeDocument/2006/relationships/slide" Target="slide7.xml"/><Relationship Id="rId22" Type="http://schemas.openxmlformats.org/officeDocument/2006/relationships/slide" Target="slide28.xml"/><Relationship Id="rId27" Type="http://schemas.openxmlformats.org/officeDocument/2006/relationships/slide" Target="slide31.xml"/><Relationship Id="rId30" Type="http://schemas.openxmlformats.org/officeDocument/2006/relationships/slide" Target="slide41.xml"/><Relationship Id="rId35" Type="http://schemas.openxmlformats.org/officeDocument/2006/relationships/slide" Target="slide45.xml"/><Relationship Id="rId43" Type="http://schemas.openxmlformats.org/officeDocument/2006/relationships/slide" Target="slide5.xml"/><Relationship Id="rId48" Type="http://schemas.openxmlformats.org/officeDocument/2006/relationships/slide" Target="slide42.xml"/><Relationship Id="rId8" Type="http://schemas.openxmlformats.org/officeDocument/2006/relationships/image" Target="../media/image5.gif"/><Relationship Id="rId51" Type="http://schemas.openxmlformats.org/officeDocument/2006/relationships/slide" Target="slide16.xml"/><Relationship Id="rId3" Type="http://schemas.openxmlformats.org/officeDocument/2006/relationships/notesSlide" Target="../notesSlides/notesSlide2.xml"/><Relationship Id="rId12" Type="http://schemas.openxmlformats.org/officeDocument/2006/relationships/slide" Target="slide30.xml"/><Relationship Id="rId17" Type="http://schemas.openxmlformats.org/officeDocument/2006/relationships/slide" Target="slide11.xml"/><Relationship Id="rId25" Type="http://schemas.openxmlformats.org/officeDocument/2006/relationships/slide" Target="slide18.xml"/><Relationship Id="rId33" Type="http://schemas.openxmlformats.org/officeDocument/2006/relationships/slide" Target="slide33.xml"/><Relationship Id="rId38" Type="http://schemas.openxmlformats.org/officeDocument/2006/relationships/slide" Target="slide43.xml"/><Relationship Id="rId46" Type="http://schemas.openxmlformats.org/officeDocument/2006/relationships/slide" Target="slide10.xml"/><Relationship Id="rId20" Type="http://schemas.openxmlformats.org/officeDocument/2006/relationships/slide" Target="slide4.xml"/><Relationship Id="rId41" Type="http://schemas.openxmlformats.org/officeDocument/2006/relationships/image" Target="../media/image8.png"/><Relationship Id="rId1" Type="http://schemas.openxmlformats.org/officeDocument/2006/relationships/audio" Target="../media/audio1.bin"/><Relationship Id="rId6" Type="http://schemas.openxmlformats.org/officeDocument/2006/relationships/image" Target="../media/image3.gif"/><Relationship Id="rId15" Type="http://schemas.openxmlformats.org/officeDocument/2006/relationships/slide" Target="slide8.xml"/><Relationship Id="rId23" Type="http://schemas.openxmlformats.org/officeDocument/2006/relationships/slide" Target="slide21.xml"/><Relationship Id="rId28" Type="http://schemas.openxmlformats.org/officeDocument/2006/relationships/slide" Target="slide34.xml"/><Relationship Id="rId36" Type="http://schemas.openxmlformats.org/officeDocument/2006/relationships/slide" Target="slide29.xml"/><Relationship Id="rId49" Type="http://schemas.openxmlformats.org/officeDocument/2006/relationships/slide" Target="slide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2.bin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2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2266" y="1447800"/>
            <a:ext cx="6400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 Swimmy" pitchFamily="2" charset="0"/>
              </a:rPr>
              <a:t>GONE FISHIN’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978" y="2335248"/>
            <a:ext cx="57313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smtClean="0">
                <a:latin typeface="KG The Last Time" panose="02000505000000020004" pitchFamily="2" charset="0"/>
                <a:ea typeface="Tahoma" pitchFamily="34" charset="0"/>
                <a:cs typeface="Tahoma" pitchFamily="34" charset="0"/>
              </a:rPr>
              <a:t>with  Equations!</a:t>
            </a:r>
            <a:endParaRPr lang="en-US" sz="4500" b="1" dirty="0">
              <a:latin typeface="KG The Last Time" panose="02000505000000020004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81066" y="4577715"/>
            <a:ext cx="2743200" cy="1143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PLAY!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Blue Fi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480435"/>
            <a:ext cx="1364722" cy="1097280"/>
          </a:xfrm>
          <a:prstGeom prst="rect">
            <a:avLst/>
          </a:prstGeom>
        </p:spPr>
      </p:pic>
      <p:pic>
        <p:nvPicPr>
          <p:cNvPr id="8" name="Picture 7" descr="Green Fis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3383" y="3251835"/>
            <a:ext cx="1364722" cy="1097280"/>
          </a:xfrm>
          <a:prstGeom prst="rect">
            <a:avLst/>
          </a:prstGeom>
        </p:spPr>
      </p:pic>
      <p:pic>
        <p:nvPicPr>
          <p:cNvPr id="9" name="Picture 8" descr="Red Fish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4561" y="3251835"/>
            <a:ext cx="1364722" cy="1097280"/>
          </a:xfrm>
          <a:prstGeom prst="rect">
            <a:avLst/>
          </a:prstGeom>
        </p:spPr>
      </p:pic>
      <p:pic>
        <p:nvPicPr>
          <p:cNvPr id="10" name="Picture 9" descr="Yellow Fis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5761" y="3480435"/>
            <a:ext cx="1364722" cy="1097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4" name="Picture 13" descr="Red Fi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6 = -14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xplosion 1 21"/>
          <p:cNvSpPr/>
          <p:nvPr/>
        </p:nvSpPr>
        <p:spPr>
          <a:xfrm>
            <a:off x="3390899" y="3276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8499" y="32385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-4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 descr="Red Fis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53406"/>
              </p:ext>
            </p:extLst>
          </p:nvPr>
        </p:nvGraphicFramePr>
        <p:xfrm>
          <a:off x="3333749" y="2133600"/>
          <a:ext cx="24765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4" name="Equation" r:id="rId7" imgW="2476440" imgH="1434960" progId="Equation.3">
                  <p:embed/>
                </p:oleObj>
              </mc:Choice>
              <mc:Fallback>
                <p:oleObj name="Equation" r:id="rId7" imgW="247644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49" y="2133600"/>
                        <a:ext cx="24765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Explosion 1 22"/>
          <p:cNvSpPr/>
          <p:nvPr/>
        </p:nvSpPr>
        <p:spPr>
          <a:xfrm>
            <a:off x="3450323" y="40005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97923" y="39624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13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 descr="Red Fis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937633"/>
              </p:ext>
            </p:extLst>
          </p:nvPr>
        </p:nvGraphicFramePr>
        <p:xfrm>
          <a:off x="3346450" y="2133600"/>
          <a:ext cx="24511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Equation" r:id="rId7" imgW="2450880" imgH="1434960" progId="Equation.3">
                  <p:embed/>
                </p:oleObj>
              </mc:Choice>
              <mc:Fallback>
                <p:oleObj name="Equation" r:id="rId7" imgW="2450880" imgH="1434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2133600"/>
                        <a:ext cx="24511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xplosion 1 20"/>
          <p:cNvSpPr/>
          <p:nvPr/>
        </p:nvSpPr>
        <p:spPr>
          <a:xfrm>
            <a:off x="3450323" y="40005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49161" y="3943350"/>
            <a:ext cx="2645675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-32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6" name="Left Arrow 15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8" name="Picture 17" descr="Red Fis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42691"/>
              </p:ext>
            </p:extLst>
          </p:nvPr>
        </p:nvGraphicFramePr>
        <p:xfrm>
          <a:off x="2817125" y="2133600"/>
          <a:ext cx="3048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Equation" r:id="rId7" imgW="3047760" imgH="1434960" progId="Equation.3">
                  <p:embed/>
                </p:oleObj>
              </mc:Choice>
              <mc:Fallback>
                <p:oleObj name="Equation" r:id="rId7" imgW="304776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125" y="2133600"/>
                        <a:ext cx="30480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xplosion 1 21"/>
          <p:cNvSpPr/>
          <p:nvPr/>
        </p:nvSpPr>
        <p:spPr>
          <a:xfrm>
            <a:off x="3450323" y="40005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97923" y="39624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-3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33108" y="2205335"/>
            <a:ext cx="5477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+ 5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1 = 15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00300" y="2195274"/>
            <a:ext cx="4394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4(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2) = 20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7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99" y="2057400"/>
            <a:ext cx="6845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2(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+ 6) – 4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3 = 1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4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91785" y="2057400"/>
            <a:ext cx="6072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9 – 1 – 7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= 8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-9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5" name="Left Arrow 14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59131" y="2057400"/>
            <a:ext cx="4984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-3(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5) = -33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16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34762" y="2057400"/>
            <a:ext cx="6210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5(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2) – 8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= -34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8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lue Fish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5105400"/>
            <a:ext cx="1592177" cy="1280160"/>
          </a:xfrm>
          <a:prstGeom prst="rect">
            <a:avLst/>
          </a:prstGeom>
        </p:spPr>
      </p:pic>
      <p:pic>
        <p:nvPicPr>
          <p:cNvPr id="3" name="Picture 2" descr="Red Fish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92177" cy="1280160"/>
          </a:xfrm>
          <a:prstGeom prst="rect">
            <a:avLst/>
          </a:prstGeom>
        </p:spPr>
      </p:pic>
      <p:pic>
        <p:nvPicPr>
          <p:cNvPr id="4" name="Picture 3" descr="Blue Fish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2971800"/>
            <a:ext cx="1592177" cy="1280160"/>
          </a:xfrm>
          <a:prstGeom prst="rect">
            <a:avLst/>
          </a:prstGeom>
        </p:spPr>
      </p:pic>
      <p:pic>
        <p:nvPicPr>
          <p:cNvPr id="5" name="Picture 4" descr="Yellow Fish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24200" y="4343400"/>
            <a:ext cx="1592177" cy="1280160"/>
          </a:xfrm>
          <a:prstGeom prst="rect">
            <a:avLst/>
          </a:prstGeom>
        </p:spPr>
      </p:pic>
      <p:pic>
        <p:nvPicPr>
          <p:cNvPr id="6" name="Picture 5" descr="Green Fish.gif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81200" y="4038600"/>
            <a:ext cx="1592175" cy="1280160"/>
          </a:xfrm>
          <a:prstGeom prst="rect">
            <a:avLst/>
          </a:prstGeom>
        </p:spPr>
      </p:pic>
      <p:pic>
        <p:nvPicPr>
          <p:cNvPr id="15" name="Picture 14" descr="Red Fish.gi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3429000"/>
            <a:ext cx="1592177" cy="1280160"/>
          </a:xfrm>
          <a:prstGeom prst="rect">
            <a:avLst/>
          </a:prstGeom>
        </p:spPr>
      </p:pic>
      <p:pic>
        <p:nvPicPr>
          <p:cNvPr id="16" name="Picture 15" descr="Red Fish.gif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5181600"/>
            <a:ext cx="1592177" cy="1280160"/>
          </a:xfrm>
          <a:prstGeom prst="rect">
            <a:avLst/>
          </a:prstGeom>
        </p:spPr>
      </p:pic>
      <p:pic>
        <p:nvPicPr>
          <p:cNvPr id="17" name="Picture 16" descr="Red Fish.gif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1823" y="0"/>
            <a:ext cx="1592177" cy="1280160"/>
          </a:xfrm>
          <a:prstGeom prst="rect">
            <a:avLst/>
          </a:prstGeom>
        </p:spPr>
      </p:pic>
      <p:pic>
        <p:nvPicPr>
          <p:cNvPr id="18" name="Picture 17" descr="Red Fish.gif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4114800"/>
            <a:ext cx="1592177" cy="1280160"/>
          </a:xfrm>
          <a:prstGeom prst="rect">
            <a:avLst/>
          </a:prstGeom>
        </p:spPr>
      </p:pic>
      <p:pic>
        <p:nvPicPr>
          <p:cNvPr id="19" name="Picture 18" descr="Red Fish.gif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990600"/>
            <a:ext cx="1592177" cy="1280160"/>
          </a:xfrm>
          <a:prstGeom prst="rect">
            <a:avLst/>
          </a:prstGeom>
        </p:spPr>
      </p:pic>
      <p:pic>
        <p:nvPicPr>
          <p:cNvPr id="20" name="Picture 19" descr="Red Fish.gif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1823" y="3352800"/>
            <a:ext cx="1592177" cy="1280160"/>
          </a:xfrm>
          <a:prstGeom prst="rect">
            <a:avLst/>
          </a:prstGeom>
        </p:spPr>
      </p:pic>
      <p:pic>
        <p:nvPicPr>
          <p:cNvPr id="22" name="Picture 21" descr="Red Fish.gif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81000" y="1752600"/>
            <a:ext cx="1592177" cy="1280160"/>
          </a:xfrm>
          <a:prstGeom prst="rect">
            <a:avLst/>
          </a:prstGeom>
        </p:spPr>
      </p:pic>
      <p:pic>
        <p:nvPicPr>
          <p:cNvPr id="23" name="Picture 22" descr="Blue Fish.gif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81000" y="914400"/>
            <a:ext cx="1592177" cy="1280160"/>
          </a:xfrm>
          <a:prstGeom prst="rect">
            <a:avLst/>
          </a:prstGeom>
        </p:spPr>
      </p:pic>
      <p:pic>
        <p:nvPicPr>
          <p:cNvPr id="24" name="Picture 23" descr="Green Fish.gif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38600" y="0"/>
            <a:ext cx="1592175" cy="1280160"/>
          </a:xfrm>
          <a:prstGeom prst="rect">
            <a:avLst/>
          </a:prstGeom>
        </p:spPr>
      </p:pic>
      <p:pic>
        <p:nvPicPr>
          <p:cNvPr id="25" name="Picture 24" descr="Yellow Fish.gif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0"/>
            <a:ext cx="1592177" cy="1280160"/>
          </a:xfrm>
          <a:prstGeom prst="rect">
            <a:avLst/>
          </a:prstGeom>
        </p:spPr>
      </p:pic>
      <p:pic>
        <p:nvPicPr>
          <p:cNvPr id="27" name="Picture 26" descr="Green Fish.gif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819400"/>
            <a:ext cx="1592175" cy="1280160"/>
          </a:xfrm>
          <a:prstGeom prst="rect">
            <a:avLst/>
          </a:prstGeom>
        </p:spPr>
      </p:pic>
      <p:pic>
        <p:nvPicPr>
          <p:cNvPr id="28" name="Picture 27" descr="Yellow Fish.gif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14800" y="1066800"/>
            <a:ext cx="1592177" cy="1280160"/>
          </a:xfrm>
          <a:prstGeom prst="rect">
            <a:avLst/>
          </a:prstGeom>
        </p:spPr>
      </p:pic>
      <p:pic>
        <p:nvPicPr>
          <p:cNvPr id="29" name="Picture 28" descr="Blue Fish.gif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0"/>
            <a:ext cx="1592177" cy="1280160"/>
          </a:xfrm>
          <a:prstGeom prst="rect">
            <a:avLst/>
          </a:prstGeom>
        </p:spPr>
      </p:pic>
      <p:pic>
        <p:nvPicPr>
          <p:cNvPr id="30" name="Picture 29" descr="Green Fish.gif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67200" y="3276600"/>
            <a:ext cx="1592175" cy="1280160"/>
          </a:xfrm>
          <a:prstGeom prst="rect">
            <a:avLst/>
          </a:prstGeom>
        </p:spPr>
      </p:pic>
      <p:pic>
        <p:nvPicPr>
          <p:cNvPr id="31" name="Picture 30" descr="Green Fish.gif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29400" y="2743200"/>
            <a:ext cx="1592175" cy="1280160"/>
          </a:xfrm>
          <a:prstGeom prst="rect">
            <a:avLst/>
          </a:prstGeom>
        </p:spPr>
      </p:pic>
      <p:pic>
        <p:nvPicPr>
          <p:cNvPr id="32" name="Picture 31" descr="Yellow Fish.gif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" y="2438400"/>
            <a:ext cx="1592177" cy="1280160"/>
          </a:xfrm>
          <a:prstGeom prst="rect">
            <a:avLst/>
          </a:prstGeom>
        </p:spPr>
      </p:pic>
      <p:pic>
        <p:nvPicPr>
          <p:cNvPr id="33" name="Picture 32" descr="Blue Fish.gif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2590800"/>
            <a:ext cx="1592177" cy="1280160"/>
          </a:xfrm>
          <a:prstGeom prst="rect">
            <a:avLst/>
          </a:prstGeom>
        </p:spPr>
      </p:pic>
      <p:pic>
        <p:nvPicPr>
          <p:cNvPr id="34" name="Picture 33" descr="Yellow Fish.gif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3000" y="5257800"/>
            <a:ext cx="1592177" cy="1280160"/>
          </a:xfrm>
          <a:prstGeom prst="rect">
            <a:avLst/>
          </a:prstGeom>
        </p:spPr>
      </p:pic>
      <p:pic>
        <p:nvPicPr>
          <p:cNvPr id="35" name="Picture 34" descr="Blue Fish.gif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3429000"/>
            <a:ext cx="1592177" cy="1280160"/>
          </a:xfrm>
          <a:prstGeom prst="rect">
            <a:avLst/>
          </a:prstGeom>
        </p:spPr>
      </p:pic>
      <p:pic>
        <p:nvPicPr>
          <p:cNvPr id="36" name="Picture 35" descr="Green Fish.gif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990600"/>
            <a:ext cx="1592175" cy="1280160"/>
          </a:xfrm>
          <a:prstGeom prst="rect">
            <a:avLst/>
          </a:prstGeom>
        </p:spPr>
      </p:pic>
      <p:pic>
        <p:nvPicPr>
          <p:cNvPr id="37" name="Picture 36" descr="Yellow Fish.gif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2800" y="5181600"/>
            <a:ext cx="1592177" cy="1280160"/>
          </a:xfrm>
          <a:prstGeom prst="rect">
            <a:avLst/>
          </a:prstGeom>
        </p:spPr>
      </p:pic>
      <p:pic>
        <p:nvPicPr>
          <p:cNvPr id="38" name="Picture 37" descr="Blue Fish.gif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1823" y="1981200"/>
            <a:ext cx="1592177" cy="1280160"/>
          </a:xfrm>
          <a:prstGeom prst="rect">
            <a:avLst/>
          </a:prstGeom>
        </p:spPr>
      </p:pic>
      <p:pic>
        <p:nvPicPr>
          <p:cNvPr id="39" name="Picture 38" descr="Green Fish.gif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0400" y="1752600"/>
            <a:ext cx="1592175" cy="1280160"/>
          </a:xfrm>
          <a:prstGeom prst="rect">
            <a:avLst/>
          </a:prstGeom>
        </p:spPr>
      </p:pic>
      <p:pic>
        <p:nvPicPr>
          <p:cNvPr id="40" name="Picture 39" descr="Yellow Fish.gif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47800" y="0"/>
            <a:ext cx="1592177" cy="1280160"/>
          </a:xfrm>
          <a:prstGeom prst="rect">
            <a:avLst/>
          </a:prstGeom>
        </p:spPr>
      </p:pic>
      <p:pic>
        <p:nvPicPr>
          <p:cNvPr id="41" name="Picture 40" descr="Blue Fish.gif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838200"/>
            <a:ext cx="1592177" cy="1280160"/>
          </a:xfrm>
          <a:prstGeom prst="rect">
            <a:avLst/>
          </a:prstGeom>
        </p:spPr>
      </p:pic>
      <p:pic>
        <p:nvPicPr>
          <p:cNvPr id="42" name="Picture 41" descr="Yellow Fish.gif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24600" y="1828800"/>
            <a:ext cx="1592177" cy="1280160"/>
          </a:xfrm>
          <a:prstGeom prst="rect">
            <a:avLst/>
          </a:prstGeom>
        </p:spPr>
      </p:pic>
      <p:pic>
        <p:nvPicPr>
          <p:cNvPr id="43" name="Picture 42" descr="Green Fish.gif">
            <a:hlinkClick r:id="rId40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81400" y="5181600"/>
            <a:ext cx="1592175" cy="1280160"/>
          </a:xfrm>
          <a:prstGeom prst="rect">
            <a:avLst/>
          </a:prstGeom>
        </p:spPr>
      </p:pic>
      <p:pic>
        <p:nvPicPr>
          <p:cNvPr id="46" name="bubbles.wav">
            <a:hlinkClick r:id="" action="ppaction://media"/>
          </p:cNvPr>
          <p:cNvPicPr>
            <a:picLocks noRot="1" noChangeAspect="1"/>
          </p:cNvPicPr>
          <p:nvPr>
            <a:wavAudioFile r:embed="rId1" name="bubbles.wav"/>
          </p:nvPr>
        </p:nvPicPr>
        <p:blipFill>
          <a:blip r:embed="rId41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0" name="Picture 49" descr="Green Fish.gif">
            <a:hlinkClick r:id="rId4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28600" y="4953000"/>
            <a:ext cx="1592175" cy="1280160"/>
          </a:xfrm>
          <a:prstGeom prst="rect">
            <a:avLst/>
          </a:prstGeom>
        </p:spPr>
      </p:pic>
      <p:pic>
        <p:nvPicPr>
          <p:cNvPr id="51" name="Picture 50" descr="Red Fish.gif">
            <a:hlinkClick r:id="rId43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419600"/>
            <a:ext cx="1592177" cy="1280160"/>
          </a:xfrm>
          <a:prstGeom prst="rect">
            <a:avLst/>
          </a:prstGeom>
        </p:spPr>
      </p:pic>
      <p:pic>
        <p:nvPicPr>
          <p:cNvPr id="52" name="Picture 51" descr="Yellow Fish.gif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0" y="2514600"/>
            <a:ext cx="1592177" cy="1280160"/>
          </a:xfrm>
          <a:prstGeom prst="rect">
            <a:avLst/>
          </a:prstGeom>
        </p:spPr>
      </p:pic>
      <p:pic>
        <p:nvPicPr>
          <p:cNvPr id="53" name="Picture 52" descr="Blue Fish.gif">
            <a:hlinkClick r:id="rId4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1828800"/>
            <a:ext cx="1592177" cy="1280160"/>
          </a:xfrm>
          <a:prstGeom prst="rect">
            <a:avLst/>
          </a:prstGeom>
        </p:spPr>
      </p:pic>
      <p:pic>
        <p:nvPicPr>
          <p:cNvPr id="44" name="Picture 43" descr="Red Fish.gif">
            <a:hlinkClick r:id="rId46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1981200"/>
            <a:ext cx="1592177" cy="1280160"/>
          </a:xfrm>
          <a:prstGeom prst="rect">
            <a:avLst/>
          </a:prstGeom>
        </p:spPr>
      </p:pic>
      <p:pic>
        <p:nvPicPr>
          <p:cNvPr id="45" name="Picture 44" descr="Red Fish.gif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0"/>
            <a:ext cx="1592177" cy="1280160"/>
          </a:xfrm>
          <a:prstGeom prst="rect">
            <a:avLst/>
          </a:prstGeom>
        </p:spPr>
      </p:pic>
      <p:pic>
        <p:nvPicPr>
          <p:cNvPr id="47" name="Picture 46" descr="Blue Fish.gif">
            <a:hlinkClick r:id="rId4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4648200"/>
            <a:ext cx="1592177" cy="1280160"/>
          </a:xfrm>
          <a:prstGeom prst="rect">
            <a:avLst/>
          </a:prstGeom>
        </p:spPr>
      </p:pic>
      <p:pic>
        <p:nvPicPr>
          <p:cNvPr id="48" name="Picture 47" descr="Blue Fish.gif">
            <a:hlinkClick r:id="rId49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1823" y="4495800"/>
            <a:ext cx="1592177" cy="1280160"/>
          </a:xfrm>
          <a:prstGeom prst="rect">
            <a:avLst/>
          </a:prstGeom>
        </p:spPr>
      </p:pic>
      <p:pic>
        <p:nvPicPr>
          <p:cNvPr id="49" name="Picture 48" descr="Yellow Fish.gif">
            <a:hlinkClick r:id="rId5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0800" y="4038600"/>
            <a:ext cx="1592177" cy="1280160"/>
          </a:xfrm>
          <a:prstGeom prst="rect">
            <a:avLst/>
          </a:prstGeom>
        </p:spPr>
      </p:pic>
      <p:pic>
        <p:nvPicPr>
          <p:cNvPr id="54" name="Picture 53" descr="Yellow Fish.gif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04800" y="3657600"/>
            <a:ext cx="1592177" cy="1280160"/>
          </a:xfrm>
          <a:prstGeom prst="rect">
            <a:avLst/>
          </a:prstGeom>
        </p:spPr>
      </p:pic>
      <p:pic>
        <p:nvPicPr>
          <p:cNvPr id="55" name="Picture 54" descr="Green Fish.gif">
            <a:hlinkClick r:id="rId5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96000" y="5181600"/>
            <a:ext cx="1592175" cy="1280160"/>
          </a:xfrm>
          <a:prstGeom prst="rect">
            <a:avLst/>
          </a:prstGeom>
        </p:spPr>
      </p:pic>
      <p:pic>
        <p:nvPicPr>
          <p:cNvPr id="56" name="Picture 55" descr="Green Fish.gif">
            <a:hlinkClick r:id="rId53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200" y="914400"/>
            <a:ext cx="1592175" cy="128016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-0.05343 C -0.04757 -0.03909 -0.04878 -0.04718 -0.04531 -0.02914 C -0.04323 -0.01874 -0.04253 -0.02452 -0.03975 -0.01596 C -0.03541 -0.00255 -0.03246 0.01318 -0.02986 0.02729 C -0.02899 0.04394 -0.02795 0.05504 -0.02569 0.0703 C -0.02274 0.05689 -0.01198 0.02428 -0.00173 0.01965 C 0.00782 0.0104 0.01788 0.00023 0.02934 -0.00463 C 0.03768 -0.01203 0.03872 -0.01018 0.05035 -0.00833 C 0.05886 -0.00023 0.06459 0.01225 0.07292 0.01965 C 0.08907 0.01549 0.08924 0.01665 0.0941 -0.00278 C 0.09532 -0.0148 0.0967 -0.0185 0.0941 -0.03099 C 0.08993 -0.05134 0.06372 -0.06314 0.05035 -0.06661 C 0.04462 -0.0717 0.0382 -0.0754 0.03212 -0.07979 C 0.02813 -0.07794 0.02275 -0.07655 0.01945 -0.07216 C 0.01389 -0.06476 0.01528 -0.06383 0.00677 -0.06106 C 0.00243 -0.05481 -0.00503 -0.04973 -0.01163 -0.04973 L -0.04965 -0.05343 Z " pathEditMode="relative" rAng="0" ptsTypes="fffffffffffffffAf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4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04186 C 0.06371 0.03816 0.05694 0.03677 0.05243 0.03076 C 0.04931 0.02659 0.04792 0.02382 0.04392 0.02128 C 0.0309 0.01272 0.01736 0.01133 0.00312 0.00994 C -0.00399 0.01064 -0.01111 0.01064 -0.01806 0.01179 C -0.02656 0.01318 -0.03229 0.02567 -0.03785 0.03261 C -0.03924 0.03446 -0.04167 0.03353 -0.0434 0.03446 C -0.04774 0.03654 -0.04965 0.03862 -0.0533 0.04186 C -0.0566 0.04047 -0.0592 0.03978 -0.06181 0.03631 C -0.06302 0.03469 -0.06319 0.03191 -0.06458 0.03076 C -0.06719 0.02868 -0.07066 0.02914 -0.07309 0.02683 C -0.07448 0.02567 -0.07587 0.02428 -0.07726 0.02313 C -0.08299 0.00046 -0.07743 -0.0044 -0.06736 -0.01619 C -0.06163 -0.0229 -0.05903 -0.02983 -0.05191 -0.03307 C -0.03941 -0.04649 -0.0349 -0.03839 -0.02083 -0.0444 C -0.0092 -0.04255 0.00278 -0.04232 0.01424 -0.03885 C 0.02101 -0.03677 0.02118 -0.02891 0.02552 -0.02382 C 0.02917 -0.01966 0.03316 -0.01642 0.03681 -0.01249 C 0.05121 0.0037 0.05816 0.00555 0.07483 0.01387 C 0.08056 0.01318 0.08611 0.01179 0.09184 0.01179 C 0.09375 0.01179 0.09687 0.01133 0.0974 0.01387 C 0.10035 0.02891 0.09219 0.04486 0.08194 0.04949 C 0.06806 0.0451 0.08229 0.05111 0.07344 0.04371 C 0.07222 0.04278 0.06927 0.04186 0.06927 0.04209 Z " pathEditMode="relative" rAng="0" ptsTypes="ffffffffffffffffffffffff"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4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5 0.01457 C 0.06128 0.01688 0.05746 0.02151 0.05156 0.02567 C 0.04583 0.03608 0.0375 0.0488 0.03055 0.05759 C 0.02934 0.05944 0.02726 0.06059 0.02604 0.06244 C 0.025 0.0636 0.02483 0.06568 0.02361 0.06707 C 0.02222 0.06869 0.01302 0.07817 0.01076 0.07933 C 0.00851 0.08071 0.00382 0.08256 0.00382 0.0828 C 0.00069 0.08187 -0.0026 0.08256 -0.00538 0.08095 C -0.00764 0.07979 -0.01007 0.06985 -0.01129 0.06707 C -0.01302 0.06036 -0.01424 0.05343 -0.01597 0.04649 C -0.01667 0.02382 -0.01267 0.01087 -0.02066 -0.00532 C -0.02274 -0.01387 -0.0257 -0.02151 -0.02865 -0.0296 C -0.0276 -0.04139 -0.02778 -0.04139 -0.02188 -0.04833 C -0.01285 -0.05874 -0.01962 -0.05527 -0.00799 -0.05735 C 0.0092 -0.05388 -0.01007 -0.0599 0.00382 -0.04833 C 0.01233 -0.04093 0.01285 -0.05041 0.02135 -0.03931 C 0.02882 -0.02914 0.02448 -0.03168 0.03403 -0.0296 C 0.03628 -0.02752 0.03889 -0.02567 0.04115 -0.02405 C 0.04271 -0.0222 0.04948 -0.01156 0.05278 -0.00971 C 0.05538 -0.00879 0.05816 -0.00879 0.06094 -0.00832 C 0.06667 -0.00601 0.07292 -0.00763 0.07743 -0.00208 C 0.07865 0.00324 0.07969 0.00393 0.07743 0.01018 C 0.07639 0.01249 0.07014 0.01874 0.06805 0.01735 C 0.06719 0.01735 0.06805 0.01573 0.06805 0.01457 Z " pathEditMode="relative" rAng="0" ptsTypes="ffffffffffffffffffffffff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7192 C 0.0033 0.0444 0.04062 0.05064 0.04792 0.04995 C 0.04844 0.04949 0.05677 0.04625 0.05781 0.0444 C 0.06406 0.03538 0.06788 0.0222 0.07326 0.01179 C 0.07778 -0.01619 0.06406 -0.04556 0.05069 -0.05389 C 0.03733 -0.071 0.0309 -0.06129 0.0099 -0.05921 C 0.00469 -0.05597 0.00174 -0.0488 -0.00278 -0.04279 C -0.02135 -0.04579 -0.02656 -0.04857 -0.04497 -0.04579 C -0.04844 -0.03839 -0.04983 -0.0303 -0.05208 -0.02128 C -0.05434 0.0067 -0.06198 0.03816 -0.04358 0.04995 C -0.03472 0.06845 -0.0184 0.06013 -0.00695 0.06105 C -0.00087 0.07932 -0.00139 0.08441 -0.00139 0.07192 Z " pathEditMode="relative" rAng="0" ptsTypes="ffffffffffff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6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8788 C 0.02986 0.08441 0.02882 0.08141 0.02882 0.07863 C 0.02882 0.06961 0.02952 0.06106 0.03021 0.05273 C 0.03212 0.03284 0.05556 0.03377 0.06736 0.0303 C 0.07795 0.01342 0.09011 -0.00185 0.09636 -0.02312 C 0.0882 -0.06105 0.06163 -0.05157 0.03455 -0.0525 C 0.02396 -0.06151 0.01042 -0.06244 -0.00139 -0.06683 C -0.00521 -0.06637 -0.00955 -0.0673 -0.01319 -0.06545 C -0.02066 -0.0599 -0.02517 -0.03076 -0.02656 -0.02127 C -0.02916 0.09552 -0.02274 0.0229 -0.03489 0.071 C -0.03055 0.07956 -0.02274 0.08603 -0.01458 0.0895 C -0.00521 0.08742 0.004 0.08441 0.01389 0.0821 C 0.02674 0.07216 0.02101 0.07516 0.03021 0.071 C 0.03108 0.07308 0.03316 0.07655 0.03316 0.07701 " pathEditMode="relative" rAng="0" ptsTypes="fffffffffffffA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2636 C -0.01754 -0.02405 -0.0132 -0.02821 -0.00834 -0.0303 C -0.00712 -0.03099 -0.00504 -0.03168 -0.00504 -0.03145 C -0.00226 -0.03538 -0.00139 -0.04116 0.00156 -0.0444 C 0.00347 -0.04648 0.00607 -0.04718 0.00816 -0.0488 C 0.00972 -0.05527 0.01302 -0.05782 0.01805 -0.0599 C 0.03541 -0.05851 0.04687 -0.05666 0.0651 -0.05573 C 0.06666 -0.0518 0.06875 -0.04857 0.06962 -0.0444 C 0.06996 -0.04255 0.07014 -0.0407 0.07066 -0.03885 C 0.07118 -0.03723 0.07222 -0.03608 0.07291 -0.03469 C 0.07361 -0.03284 0.07448 -0.03099 0.075 -0.02891 C 0.07812 -0.01827 0.07691 -0.01411 0.08715 -0.01064 C 0.08663 -0.00879 0.0868 -0.00694 0.08593 -0.00509 C 0.08403 -0.00069 0.08159 -0.00023 0.07847 0.00162 C 0.07066 0.0074 0.06302 0.01018 0.05416 0.0118 C 0.04566 0.01526 0.03646 0.01526 0.02778 0.01873 C 0.02517 0.02197 0.02326 0.02683 0.02031 0.0303 C 0.01475 0.03585 0.00729 0.03793 0.00052 0.04001 C -0.00851 0.03839 -0.01146 0.03538 -0.01806 0.02845 C -0.01927 0.0259 -0.02101 0.02128 -0.02257 0.01873 C -0.02413 0.01642 -0.02604 0.01411 -0.02795 0.0118 C -0.02882 0.01064 -0.03021 0.00902 -0.03021 0.00902 C -0.02986 0.00162 -0.02986 -0.00601 -0.02917 -0.01341 C -0.02847 -0.02128 -0.02257 -0.02174 -0.02257 -0.02636 Z " pathEditMode="relative" rAng="0" ptsTypes="ffffffffffffffffffffffff">
                                      <p:cBhvr>
                                        <p:cTn id="1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8 0.05134 C 0.04583 0.0488 0.04548 0.04602 0.04618 0.04394 C 0.04704 0.04163 0.05329 0.03955 0.05503 0.03816 C 0.0585 0.0259 0.05763 0.01989 0.05816 0.00255 C 0.05798 -0.00439 0.05798 -0.01133 0.05729 -0.01804 C 0.05677 -0.02474 0.05312 -0.02914 0.05104 -0.03307 C 0.04826 -0.03816 0.04809 -0.04371 0.04461 -0.04625 C 0.04409 -0.04741 0.04375 -0.04903 0.04305 -0.04995 C 0.04236 -0.05088 0.04132 -0.05065 0.04062 -0.0518 C 0.03906 -0.05481 0.03628 -0.06452 0.03507 -0.06868 C 0.03385 -0.08002 0.03194 -0.08973 0.02795 -0.0969 C 0.02638 -0.09944 0.02326 -0.1043 0.02326 -0.10407 C 0.02187 -0.10361 0.02031 -0.1043 0.01909 -0.10245 C 0.01684 -0.09852 0.01718 -0.08626 0.01441 -0.08002 C 0.01371 -0.07377 0.01371 -0.0673 0.01284 -0.06128 C 0.01145 -0.0518 0.00086 -0.04093 -0.00313 -0.03862 C -0.00712 -0.03238 -0.00903 -0.02613 -0.01112 -0.01619 C -0.01181 0.0037 -0.01198 0.02498 -0.00868 0.04394 C -0.00747 0.05134 -0.00417 0.05273 -0.00243 0.05897 C -0.0007 0.06453 -0.00018 0.07169 0.00243 0.07586 C 0.00607 0.08164 0.01093 0.08187 0.0151 0.08326 C 0.03784 0.08071 0.025 0.08256 0.0368 0.07586 C 0.04045 0.06961 0.04253 0.06082 0.04704 0.05689 C 0.04913 0.04926 0.04965 0.05134 0.04548 0.05134 Z " pathEditMode="relative" rAng="0" ptsTypes="ffffffffffffffffffffffff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6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01226 C 0.06649 -0.02313 0.07066 -0.02035 0.06319 -0.02359 C 0.05694 -0.03469 0.05139 -0.04186 0.04219 -0.04787 C 0.03889 -0.04718 0.0349 -0.0488 0.03229 -0.04602 C 0.03125 -0.0451 0.02865 -0.0303 0.02812 -0.02729 C 0.02674 -0.00763 0.02621 0.01226 0.00972 0.01966 C 0.00104 0.01503 -0.00486 0.00971 -0.0099 -0.00092 C -0.01615 -0.01411 -0.01719 -0.02729 -0.02969 -0.03284 C -0.03698 -0.00347 -0.0309 0.06753 -0.00017 0.07771 C 0.00208 0.06869 0.00885 0.05643 0.01389 0.04972 C 0.01719 0.03723 0.01701 0.03238 0.02517 0.02521 C 0.02795 0.0259 0.03108 0.02567 0.03368 0.02706 C 0.0368 0.02868 0.04115 0.03908 0.04358 0.04209 C 0.0467 0.05065 0.04826 0.0525 0.05486 0.05527 C 0.05677 0.05458 0.05937 0.0555 0.06042 0.05342 C 0.0625 0.04903 0.06094 0.04255 0.06319 0.03839 C 0.06424 0.03654 0.0651 0.03469 0.06615 0.03284 C 0.06962 0.01827 0.06823 0.00023 0.07448 -0.01226 Z " pathEditMode="relative" rAng="0" ptsTypes="ffffffffffffffffff">
                                      <p:cBhvr>
                                        <p:cTn id="2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2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6559E-6 C -0.00087 0.00347 -0.00139 0.0074 -0.00243 0.01064 C -0.00677 0.02474 -0.00313 0.00832 -0.0066 0.02243 C -0.00886 0.03122 -0.01024 0.0414 -0.01441 0.0451 C -0.01545 0.04718 -0.01736 0.04787 -0.01754 0.05088 C -0.01858 0.06406 -0.0158 0.07678 -0.01094 0.08071 C -0.00347 0.07817 -0.00938 0.0814 -0.00434 0.07632 C -0.00313 0.07516 -0.00191 0.07424 -0.0007 0.07331 C 1.94444E-6 0.07285 0.00121 0.07192 0.00121 0.07215 C 0.00399 0.06498 0.00868 0.06753 0.01198 0.07192 C 0.01319 0.07354 0.01562 0.0777 0.01562 0.07794 C 0.01927 0.07632 0.01979 0.07424 0.02291 0.07192 C 0.02535 0.06545 0.02656 0.05666 0.02899 0.05088 C 0.02969 0.0407 0.03038 0.03307 0.03073 0.02243 C 0.03038 -0.00509 0.03142 -0.0192 0.02535 -0.03885 C 0.02448 -0.04163 0.0243 -0.04649 0.02291 -0.04764 C 0.01979 -0.05019 0.0217 -0.04903 0.01684 -0.05088 C 0.01493 -0.0525 0.01146 -0.05828 0.01146 -0.05805 C 0.01111 -0.05967 0.01111 -0.06129 0.01076 -0.06267 C 0.01059 -0.06383 0.00989 -0.06452 0.00955 -0.06568 C 0.00833 -0.07193 0.00885 -0.07378 0.0066 -0.07909 C 0.00555 -0.08626 0.00347 -0.10823 0.00052 -0.11193 C -0.00243 -0.1154 -0.00469 -0.11679 -0.00781 -0.11795 C -0.01372 -0.11656 -0.01441 -0.11679 -0.01806 -0.10754 C -0.0217 -0.08025 -0.01649 -0.07054 -0.01146 -0.05227 C -0.01024 -0.04186 -0.00504 -0.03654 -0.00243 -0.02683 C -0.00104 -0.01688 1.94444E-6 -0.01018 1.94444E-6 1.16559E-6 Z " pathEditMode="relative" rAng="0" ptsTypes="fffffffffffffffffffffffffff">
                                      <p:cBhvr>
                                        <p:cTn id="2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-3.22849E-6 C 0.01892 0.0007 0.01371 0.00093 0.00816 0.00347 C 0.00278 0.0155 0.01076 -0.00277 0.0059 0.01157 C 0.00486 0.01434 0.00365 0.01642 0.0026 0.01874 C 0.00017 0.02429 -0.0066 0.02544 -0.01059 0.02683 C -0.01354 0.03146 -0.01493 0.03701 -0.01875 0.04094 C -0.02031 0.05158 -0.02031 0.06291 -0.01701 0.07262 C -0.01233 0.07146 -0.0066 0.071 -0.00243 0.06776 C 0.00365 0.0636 -0.00347 0.06707 0.0026 0.06453 C 0.01632 0.06545 0.01667 0.06499 0.02639 0.07031 C 0.03021 0.07609 0.03403 0.07725 0.03941 0.07979 C 0.04149 0.0791 0.04323 0.07956 0.04514 0.0784 C 0.05087 0.07517 0.05399 0.06684 0.05816 0.06083 C 0.0599 0.05296 0.06042 0.0525 0.05903 0.04209 C 0.05868 0.03978 0.05746 0.03516 0.05746 0.03539 C 0.05764 0.02567 0.05764 0.01619 0.05816 0.00671 C 0.05833 0.00578 0.05833 0.00417 0.05903 0.00347 C 0.06042 0.00208 0.0625 0.00255 0.06389 0.00116 C 0.06545 -0.00046 0.06892 -0.00347 0.06892 -0.00323 C 0.07274 -0.01156 0.07153 -0.00809 0.07309 -0.0141 C 0.07274 -0.01619 0.07187 -0.0407 0.06962 -0.04463 C 0.06858 -0.04671 0.06684 -0.04764 0.06545 -0.04949 C 0.06528 -0.05041 0.06528 -0.0518 0.06476 -0.05273 C 0.06424 -0.05365 0.06302 -0.05342 0.06233 -0.05388 C 0.05799 -0.05735 0.05972 -0.05828 0.05417 -0.05966 C 0.04965 -0.05781 0.05226 -0.05666 0.0493 -0.05273 C 0.04687 -0.05018 0.04427 -0.04741 0.04184 -0.04463 C 0.03976 -0.04232 0.03871 -0.03908 0.03698 -0.03654 C 0.03611 -0.03284 0.0349 -0.02914 0.03368 -0.0259 C 0.03264 -0.02335 0.03021 -0.01873 0.03021 -0.0185 C 0.02917 -0.01156 0.0283 -0.00508 0.02465 -3.22849E-6 Z " pathEditMode="relative" rAng="0" ptsTypes="fffffffffffffffffffffffffffffff">
                                      <p:cBhvr>
                                        <p:cTn id="2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15449E-6 C 0.00243 0.00949 0.00226 0.01874 -0.00312 0.02752 C -0.00469 0.03446 -0.00903 0.04024 -0.01267 0.04626 C -0.0118 0.06152 -0.01337 0.06961 0.00139 0.07655 C 0.01042 0.08534 0.02049 0.06707 0.02552 0.06083 C 0.02934 0.04973 0.03611 0.0414 0.04288 0.03169 C 0.04844 0.02313 0.04254 0.02891 0.04844 0.02359 C 0.05972 0.00255 0.07587 0.00463 0.09965 0.0037 C 0.10417 -0.00046 0.10729 -0.00485 0.11268 -0.00809 C 0.11476 -0.01387 0.11771 -0.01804 0.11997 -0.02382 C 0.11788 -0.03376 0.11702 -0.03769 0.10677 -0.04116 C 0.10504 -0.04648 0.09948 -0.04903 0.09549 -0.05319 C 0.09323 -0.06082 0.09097 -0.06175 0.08264 -0.0636 C 0.0684 -0.07007 0.07431 -0.06891 0.05122 -0.06753 C 0.04097 -0.06128 0.05261 -0.06776 0.04288 -0.0636 C 0.03889 -0.06198 0.03143 -0.05828 0.03143 -0.05804 C 0.03056 -0.05643 0.02934 -0.05458 0.02865 -0.05319 C 0.02656 -0.05041 0.02274 -0.04486 0.02274 -0.04463 C 0.0184 -0.0333 0.02465 -0.04856 0.0184 -0.03839 C 0.01424 -0.03145 0.01181 -0.02405 0.00695 -0.01734 C 0.00504 -0.00809 0.00643 -0.01272 0.00278 -0.00254 C 0.00226 -0.00092 -1.38889E-6 -3.15449E-6 -0.00139 0.00116 C -0.00191 0.00185 -0.00052 0.00047 -1.38889E-6 -3.15449E-6 Z " pathEditMode="relative" rAng="0" ptsTypes="fffffffffffffffffffffff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 0.06314 C -0.03246 0.0599 -0.02916 0.05643 -0.0243 0.05435 C -0.0217 0.0532 -0.0158 0.05135 -0.0158 0.05158 C -0.0026 0.0532 -0.00781 0.0525 0.00139 0.05875 C 0.0033 0.05805 0.00556 0.05851 0.00712 0.05736 C 0.00816 0.05643 0.00764 0.05412 0.00868 0.05273 C 0.01129 0.04672 0.01372 0.04094 0.01858 0.03631 C 0.01893 0.03493 0.01893 0.03308 0.01979 0.03192 C 0.0217 0.02914 0.02691 0.02452 0.02691 0.02475 C 0.03386 0.02498 0.04132 0.02452 0.04827 0.02591 C 0.05139 0.02637 0.05261 0.03099 0.05521 0.03192 C 0.05747 0.03284 0.0599 0.03284 0.06268 0.03354 C 0.06667 0.03284 0.07136 0.03377 0.07518 0.03192 C 0.07726 0.03099 0.08959 0.01851 0.09202 0.01573 C 0.09584 0.00486 0.09636 -0.00532 0.08785 -0.01433 C 0.08559 -0.0215 0.08247 -0.02058 0.07518 -0.0185 C 0.07222 -0.0178 0.06667 -0.01572 0.06667 -0.01549 C 0.05591 -0.00832 0.04306 -0.01225 0.03125 -0.01572 C 0.02032 -0.01896 0.00712 -0.02035 -0.00295 -0.02613 C -0.01041 -0.03029 -0.01632 -0.03515 -0.0243 -0.03769 C -0.02691 -0.03515 -0.03125 -0.03099 -0.03281 -0.02752 C -0.04375 -0.00508 -0.02986 -0.02798 -0.03837 -0.01433 C -0.03889 -0.01179 -0.03923 -0.00902 -0.03993 -0.0067 C -0.04045 -0.00346 -0.04253 0.00209 -0.04253 0.00255 C -0.04305 0.01851 -0.04305 0.03493 -0.04409 0.05135 C -0.04427 0.05273 -0.04531 0.05412 -0.04531 0.05574 C -0.04531 0.06013 -0.0408 0.071 -0.0368 0.06314 Z " pathEditMode="relative" rAng="0" ptsTypes="fffffffffffffffffffffffffff">
                                      <p:cBhvr>
                                        <p:cTn id="3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05343 C 0.04652 0.04857 0.04323 0.0451 0.04062 0.04024 C 0.03524 0.03053 0.02951 0.01619 0.02239 0.01064 C 0.01996 0.0081 0.01666 0.0074 0.01354 0.00555 C 0.01076 0.00671 0.00781 0.0081 0.00468 0.01064 C 4.16667E-6 0.01411 -0.00209 0.02197 -0.00643 0.02544 C -0.01129 0.034 -0.01563 0.04186 -0.02205 0.0451 C -0.03125 0.0414 -0.03247 0.03539 -0.03993 0.02544 C -0.05296 -0.01248 -0.03837 0.02891 -0.04879 0.00024 C -0.04966 -0.00231 -0.05122 -0.0074 -0.05122 -0.0067 C -0.05365 -0.02798 -0.05087 -0.02729 -0.04375 -0.03977 C -0.04132 -0.04371 -0.03733 -0.05203 -0.03733 -0.05134 C -0.03542 -0.06336 -0.03664 -0.07007 -0.03993 -0.07978 C -0.04115 -0.08834 -0.04254 -0.09782 -0.04375 -0.10707 C -0.04011 -0.12881 -0.04254 -0.12349 -0.01684 -0.11216 C -0.01476 -0.11147 -0.01459 -0.10545 -0.01302 -0.10245 C -0.00921 -0.0932 -0.00348 -0.08487 0.00208 -0.08233 C 0.00885 -0.07007 0.01927 -0.07169 0.02777 -0.07007 C 0.03663 -0.06383 0.0427 -0.0629 0.04948 -0.05018 C 0.0526 -0.03654 0.05833 -0.0289 0.06215 -0.01734 C 0.06423 -0.01156 0.06545 -0.00531 0.06718 0.00024 C 0.06892 0.01064 0.06961 0.01411 0.07534 0.01781 C 0.07343 0.02221 0.07309 0.02891 0.071 0.03284 C 0.06545 0.04371 0.05868 0.0495 0.05086 0.05343 C 0.04739 0.04626 0.04739 0.04603 0.04948 0.05343 Z " pathEditMode="relative" rAng="0" ptsTypes="fffffffffffffffffffffffff">
                                      <p:cBhvr>
                                        <p:cTn id="3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9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5851 C -0.01198 0.06637 -0.00782 0.06383 -0.01407 0.06683 C -0.01684 0.071 -0.02014 0.07007 -0.02309 0.07215 C -0.0283 0.08372 -0.02743 0.08857 -0.03525 0.09158 C -0.03681 0.09505 -0.03733 0.09852 -0.03785 0.10314 C -0.03768 0.10731 -0.03785 0.1117 -0.03733 0.11586 C -0.03733 0.11609 -0.0316 0.1191 -0.03021 0.12026 C -0.02795 0.11956 -0.02587 0.12026 -0.02396 0.11864 C -0.02222 0.11771 -0.02153 0.11286 -0.01979 0.1117 C -0.01823 0.10985 -0.0158 0.10916 -0.01407 0.10846 C -0.00712 0.10106 -0.01424 0.108 0.0026 0.10314 C 0.00416 0.10268 0.00746 0.10014 0.00746 0.10037 C 0.01215 0.09389 0.01649 0.08719 0.02118 0.08071 C 0.02222 0.07655 0.02448 0.06984 0.02639 0.06822 C 0.02795 0.06683 0.02899 0.06683 0.03021 0.06383 C 0.03212 0.05966 0.03368 0.05342 0.03541 0.04879 C 0.03698 0.03723 0.03455 0.05134 0.03732 0.04163 C 0.03767 0.04024 0.03767 0.03885 0.03784 0.03746 C 0.03837 0.03584 0.03889 0.03469 0.03923 0.03353 C 0.04201 0.01434 0.04462 -0.00486 0.04878 -0.0222 C 0.05017 -0.02752 0.05312 -0.03053 0.05468 -0.03516 C 0.05677 -0.04695 0.05278 -0.06476 0.04809 -0.071 C 0.04531 -0.06175 0.04201 -0.06291 0.03646 -0.06175 C 0.03316 -0.05921 0.02968 -0.06106 0.02708 -0.0562 C 0.02534 -0.05319 0.02361 -0.05019 0.02257 -0.04649 C 0.02118 -0.04163 0.01892 -0.03284 0.01666 -0.02937 C 0.01493 -0.02706 0.01215 -0.0266 0.01007 -0.02544 C 0.00937 -0.02405 0.00729 -0.02082 0.00642 -0.01827 C 0.00555 -0.01642 0.00538 -0.01041 0.00503 -0.00856 C 0.00416 -0.00278 0.00312 0.003 0.00208 0.00832 C 0.00034 0.02405 0.00208 0.00786 -0.00018 0.01942 C -0.0007 0.0222 -0.00122 0.02775 -0.00122 0.02821 C -0.00191 0.03677 -0.00174 0.04625 -0.00261 0.05527 C -0.00261 0.05689 -0.00365 0.04995 -0.00313 0.05134 C -0.00261 0.05342 -0.00243 0.05596 -0.00191 0.05851 Z " pathEditMode="relative" rAng="0" ptsTypes="fffffffffffffffffffffffffffffffffff">
                                      <p:cBhvr>
                                        <p:cTn id="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0.09597 C 0.05191 0.09343 0.04843 0.08742 0.04236 0.08464 C 0.03472 0.08626 0.02725 0.0888 0.01979 0.09204 C 0.00885 0.08857 0.01597 0.08742 0.00989 0.07724 C 0.00694 0.07238 -0.00157 0.0592 -0.00556 0.05458 C -0.01337 0.04556 -0.0382 0.04417 -0.04636 0.04348 C -0.05487 0.03931 -0.05313 0.03006 -0.05764 0.02081 C -0.05816 0.01827 -0.05834 0.01572 -0.05903 0.01341 C -0.06059 0.00832 -0.06476 -0.00162 -0.06476 -0.00139 C -0.07032 -0.03978 -0.05434 -0.02822 -0.02674 -0.02984 C -0.01962 -0.03284 -0.01459 -0.037 -0.00695 -0.03909 C -0.00382 -0.04348 0.00017 -0.04579 0.00295 -0.05042 C 0.00451 -0.05273 0.00538 -0.05597 0.00711 -0.05805 C 0.00816 -0.05921 0.00989 -0.05921 0.01128 -0.0599 C 0.01788 -0.05851 0.02465 -0.05851 0.03107 -0.05597 C 0.03576 -0.05412 0.03923 -0.04857 0.04375 -0.04672 C 0.05017 -0.04094 0.04704 -0.0377 0.05225 -0.03354 C 0.0559 -0.03076 0.06041 -0.03007 0.06336 -0.02614 C 0.06892 -0.01873 0.06597 -0.02197 0.07187 -0.01665 C 0.07691 0.01017 0.07291 0.03608 0.0677 0.06221 C 0.06527 0.07447 0.06302 0.07285 0.0592 0.08279 C 0.0585 0.08464 0.05868 0.08672 0.05781 0.08834 C 0.05677 0.09065 0.05364 0.09135 0.05364 0.09412 C 0.05364 0.09597 0.05642 0.09528 0.05781 0.09597 Z " pathEditMode="relative" rAng="0" ptsTypes="ffffffffffffffffffffffff">
                                      <p:cBhvr>
                                        <p:cTn id="3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7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0.08002 C -0.01997 0.07748 -0.01806 0.0717 -0.01493 0.06915 C -0.01007 0.07054 -0.00625 0.07308 -0.00209 0.07609 C 0.00416 0.07285 0.00034 0.0717 0.0033 0.06198 C 0.00555 0.05736 0.01024 0.04487 0.01232 0.04047 C 0.01684 0.03192 0.03073 0.03053 0.03559 0.02984 C 0.0401 0.0259 0.03958 0.01712 0.04166 0.0081 C 0.04218 0.00578 0.04218 0.00324 0.04253 0.00116 C 0.0434 -0.0037 0.04583 -0.01318 0.04583 -0.01295 C 0.04965 -0.04972 0.03975 -0.03862 0.02396 -0.04001 C 0.02031 -0.04301 0.01753 -0.04694 0.01319 -0.04903 C 0.01111 -0.05319 0.00937 -0.05527 0.00798 -0.05966 C 0.00659 -0.06198 0.00607 -0.06498 0.00503 -0.06706 C 0.00468 -0.06822 0.0033 -0.06822 0.0026 -0.06868 C -0.00087 -0.06753 -0.00504 -0.06753 -0.00816 -0.06498 C -0.01094 -0.06336 -0.01302 -0.05805 -0.0158 -0.05619 C -0.0191 -0.05064 -0.01719 -0.04764 -0.02049 -0.04371 C -0.0224 -0.04093 -0.025 -0.04024 -0.02657 -0.03654 C -0.02969 -0.0296 -0.02813 -0.03261 -0.03143 -0.02752 C -0.03368 -0.00185 -0.03229 0.02267 -0.029 0.04764 C -0.02795 0.05944 -0.02622 0.05782 -0.02431 0.0673 C -0.02379 0.06915 -0.02379 0.071 -0.02379 0.07262 C -0.02292 0.07493 -0.02136 0.0754 -0.02136 0.07817 C -0.02136 0.08002 -0.02292 0.07933 -0.02379 0.08002 Z " pathEditMode="relative" rAng="0" ptsTypes="ffffffffffffffffffffffff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7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643 C -0.0085 0.05828 -0.00955 0.0562 -0.01232 0.05412 C -0.01597 0.04857 -0.01753 0.04857 -0.02205 0.04718 C -0.025 0.03978 -0.02604 0.03331 -0.0276 0.02336 C -0.02795 0.02012 -0.02864 0.01319 -0.02864 0.01342 C -0.02743 0.00185 -0.02257 0.00694 -0.01857 0.0081 C -0.01718 0.01018 -0.01528 0.01134 -0.01441 0.01457 C -0.01389 0.01642 -0.01371 0.01851 -0.01302 0.02012 C -0.0118 0.02267 -0.00885 0.0266 -0.00885 0.02706 C -0.0085 0.02845 -0.0085 0.0303 -0.00833 0.03169 C -0.00764 0.03354 -0.00677 0.034 -0.00625 0.03539 C -0.00416 0.03909 -0.00347 0.04371 -0.00139 0.04718 C 0.00174 0.04672 0.00486 0.04811 0.00764 0.04556 C 0.0092 0.04418 0.01042 0.03539 0.01042 0.03562 C 0.01198 0.02267 0.01129 0.00509 0.01597 -0.00393 C 0.01719 -0.00647 0.01875 -0.00717 0.02014 -0.00902 C 0.02344 -0.00647 0.02205 -0.00393 0.02413 0.00255 C 0.02535 0.00625 0.02604 0.00694 0.02761 0.00949 C 0.02952 0.00902 0.03143 0.00995 0.03316 0.0081 C 0.03559 0.00509 0.03577 -0.00555 0.03646 -0.01087 C 0.03681 -0.01595 0.03854 -0.03654 0.04063 -0.03815 C 0.04306 -0.04001 0.04566 -0.03931 0.04827 -0.04001 C 0.05521 -0.02359 0.06059 -0.00717 0.06302 0.01642 C 0.06268 0.02105 0.06268 0.02567 0.06216 0.03007 C 0.06042 0.04603 0.05018 0.05065 0.04479 0.0525 C 0.0375 0.05828 0.0217 0.05296 0.0125 0.05412 C 0.01025 0.05805 0.00851 0.06245 0.00625 0.06638 C 0.00452 0.06568 0.00295 0.06522 0.00157 0.0643 C -2.5E-6 0.06337 -0.00139 0.06152 -0.00278 0.06083 C -0.00503 0.0599 -0.01111 0.05366 -0.00955 0.05759 C -0.0085 0.0599 -0.00781 0.06198 -0.00677 0.0643 Z " pathEditMode="relative" rAng="0" ptsTypes="fffffffffffffffffffffffffffffff">
                                      <p:cBhvr>
                                        <p:cTn id="4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5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9228 C -0.02378 0.08233 -0.025 0.07886 -0.02795 0.07539 C -0.03159 0.06591 -0.03333 0.06614 -0.03802 0.0636 C -0.04132 0.05134 -0.04236 0.04047 -0.04392 0.02382 C -0.04444 0.01827 -0.04531 0.00671 -0.04531 0.00694 C -0.04375 -0.01202 -0.03871 -0.0037 -0.03455 -0.00185 C -0.03298 0.00208 -0.03107 0.0037 -0.03003 0.00948 C -0.02968 0.01226 -0.02916 0.01573 -0.02864 0.01827 C -0.02725 0.0229 -0.02413 0.0296 -0.02413 0.02984 C -0.02396 0.03238 -0.02396 0.03539 -0.02343 0.03793 C -0.02291 0.0407 -0.02205 0.04186 -0.02135 0.04394 C -0.01927 0.05019 -0.0184 0.05759 -0.01614 0.0636 C -0.01302 0.06267 -0.00955 0.06545 -0.00659 0.06082 C -0.00503 0.05851 -0.00364 0.04394 -0.00364 0.0444 C -0.00191 0.02243 -0.00278 -0.00647 0.00226 -0.02197 C 0.00347 -0.0259 0.00521 -0.02683 0.0066 -0.03029 C 0.01025 -0.0259 0.00868 -0.02197 0.01094 -0.01064 C 0.01216 -0.00462 0.01285 -0.00324 0.01459 0.00093 C 0.01667 -1.53562E-6 0.01875 0.00139 0.02049 -0.00185 C 0.02309 -0.00647 0.02344 -0.02451 0.02413 -0.0333 C 0.02448 -0.04163 0.02622 -0.07632 0.02847 -0.07909 C 0.03108 -0.0821 0.03386 -0.08071 0.03663 -0.08187 C 0.04393 -0.05435 0.04948 -0.02683 0.05209 0.01226 C 0.05174 0.01989 0.05174 0.02775 0.05122 0.03515 C 0.04931 0.06152 0.03854 0.06938 0.03299 0.07239 C 0.02518 0.08233 0.00834 0.07331 -0.00156 0.07539 C -0.00382 0.08164 -0.00573 0.08904 -0.00816 0.09551 C -0.00989 0.09436 -0.01163 0.09366 -0.01319 0.09228 C -0.01475 0.09089 -0.01614 0.08765 -0.01753 0.0865 C -0.01996 0.08488 -0.02656 0.07424 -0.02482 0.08095 C -0.02396 0.08488 -0.02309 0.08835 -0.02205 0.09228 Z " pathEditMode="relative" rAng="0" ptsTypes="fffffffffffffffffffffffffffffff">
                                      <p:cBhvr>
                                        <p:cTn id="4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8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12651 C 0.01024 -0.11818 0.01024 -0.11332 0.0151 -0.10638 C 0.01701 -0.09806 0.01858 -0.09528 0.0151 -0.08534 C 0.01319 -0.08002 0.00781 -0.07725 0.00399 -0.07401 C 0.00035 -0.06961 -0.00226 -0.06522 -0.00608 -0.06175 C -0.01094 -0.05759 -0.01701 -0.05366 -0.02118 -0.04857 C -0.0309 -0.03631 -0.03559 -0.01642 -0.03698 -0.00139 C -0.03472 0.02197 -0.02882 0.01156 0.00139 0.01064 C 0.01424 0.00717 0.01111 0.00809 0.03038 0.01064 C 0.03924 0.01526 0.03437 0.01526 0.04132 0.02197 C 0.04618 0.02729 0.0533 0.03076 0.06024 0.03238 C 0.06719 0.03793 0.07483 0.03677 0.08281 0.03469 C 0.08802 0.02035 0.0849 0.03076 0.08021 -0.0044 C 0.07639 -0.03284 0.05521 -0.04672 0.03871 -0.06799 C 0.03698 -0.07123 0.03576 -0.0747 0.03368 -0.07794 C 0.02639 -0.08765 0.03212 -0.07146 0.02257 -0.09181 C 0.01805 -0.10153 0.02083 -0.09737 0.0151 -0.10338 C 0.01441 -0.10569 0.01371 -0.11194 0.01128 -0.11194 " pathEditMode="relative" rAng="0" ptsTypes="fffffffffffffffffA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8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4325 C 0.00225 -0.03978 -0.00122 -0.03585 -0.00591 -0.03238 C -0.00782 -0.0266 -0.01233 -0.02267 -0.01441 -0.01712 C -0.01667 -0.0118 -0.01858 -0.00717 -0.0198 -0.00162 C -0.01875 0.00578 -0.01771 0.01249 -0.01563 0.01966 C -0.01667 0.04926 -0.01493 0.04116 -0.0198 0.05758 C -0.01858 0.07539 -0.02032 0.07331 -0.00469 0.07169 C 0.00954 0.0636 0.02118 0.04625 0.03593 0.04093 C 0.04704 0.03168 0.04809 0.03353 0.06579 0.03261 C 0.07066 0.03076 0.07257 0.03261 0.07482 0.02683 C 0.07152 0.00254 0.06145 -0.0148 0.05503 -0.03839 C 0.05191 -0.05227 0.04722 -0.0636 0.04097 -0.07632 C 0.03993 -0.0791 0.0368 -0.08002 0.03489 -0.0821 C 0.03194 -0.08141 0.02899 -0.08095 0.02621 -0.07979 C 0.02361 -0.07817 0.01875 -0.07401 0.01875 -0.07378 C 0.0151 -0.06545 0.0151 -0.05666 0.01007 -0.04903 C 0.00972 -0.04787 0.00972 -0.04649 0.0092 -0.04556 C 0.00711 -0.04302 0.00416 -0.04325 0.00711 -0.04325 Z " pathEditMode="relative" rAng="0" ptsTypes="ffffffffffffffffff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4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2 0.06128 C 0.0434 0.05943 0.03316 0.05735 0.02309 0.05596 C 0.00608 0.04879 0.00434 0.04949 -0.01684 0.0481 C -0.02222 0.04278 -0.02344 0.03654 -0.02604 0.02983 C -0.02691 0.02359 -0.02865 0.01595 -0.02483 0.01017 C -0.02101 0.00532 -0.00052 3.45976E-6 0.00573 -0.00301 C 0.00729 -0.00486 0.01094 -0.0074 0.01042 -0.01087 C 0.00851 -0.02567 -0.00052 -0.03909 -0.00573 -0.05273 C -0.00625 -0.05528 -0.00833 -0.06175 -0.00573 -0.06453 C -0.0026 -0.06776 0.01371 -0.07031 0.0184 -0.071 C 0.03385 -0.0673 0.03021 -0.06869 0.03837 -0.05666 C 0.04045 -0.04996 0.04427 -0.04256 0.04583 -0.03585 C 0.04809 -0.02452 0.04549 -0.03307 0.04809 -0.02521 C 0.04983 -0.01295 0.04774 -0.01804 0.05573 -0.00694 C 0.05694 -0.00509 0.05955 -0.00162 0.05955 -0.00139 C 0.06215 0.00601 0.06788 0.01248 0.07135 0.02058 C 0.06996 0.03746 0.07049 0.04648 0.06215 0.05989 C 0.05955 0.0636 0.05694 0.06683 0.05434 0.0703 C 0.05399 0.07123 0.05191 0.07308 0.05191 0.07331 " pathEditMode="relative" rAng="0" ptsTypes="ffffffffffffffffffA">
                                      <p:cBhvr>
                                        <p:cTn id="4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6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7748 C 0.03524 0.06938 0.03663 0.05666 0.04062 0.04926 C 0.04444 0.04232 0.04757 0.03862 0.05052 0.03053 C 0.04896 0.02035 0.04653 0.00185 0.04062 -0.00694 C 0.0349 -0.01549 0.01979 -0.01896 0.01111 -0.02197 C 0.00521 -0.03399 0.00399 -0.03145 -0.00729 -0.02752 C -0.01771 -0.01711 -0.02743 -0.00162 -0.03958 0.0044 C -0.05 -0.00046 -0.04931 -0.00092 -0.05504 -0.01249 C -0.0559 -0.01757 -0.05799 -0.02243 -0.05799 -0.02752 C -0.05799 -0.05342 -0.04757 -0.05273 -0.03264 -0.05758 C -0.02431 -0.05573 -0.01563 -0.05666 -0.00729 -0.05388 C -0.00504 -0.05319 -0.00365 -0.04972 -0.00156 -0.04833 C 0.00347 -0.04486 0.01111 -0.04394 0.01667 -0.04255 C 0.02135 -0.03654 0.02604 -0.03353 0.03229 -0.03145 C 0.04549 -0.02266 0.03976 -0.02636 0.04913 -0.02012 C 0.05469 -0.01642 0.05746 -0.01133 0.06319 -0.00879 C 0.06632 -0.00324 0.07309 0.00995 0.07726 0.01365 C 0.08021 0.01619 0.08403 0.01712 0.08715 0.01943 C 0.08802 0.02128 0.08993 0.02267 0.08993 0.02498 C 0.08993 0.03238 0.0809 0.03261 0.07726 0.03423 C 0.07118 0.04256 0.06892 0.04626 0.06181 0.05111 C 0.05503 0.06013 0.05139 0.06892 0.04201 0.07193 C 0.03559 0.08048 0.03785 0.08002 0.03785 0.06429 " pathEditMode="relative" rAng="0" ptsTypes="ffffffffffffffffffffff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-66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2313 C 0.05954 -0.0074 0.05364 -0.01295 0.07274 -0.00994 C 0.08107 -0.0067 0.07708 -0.00624 0.08402 -0.00832 C 0.08854 -0.02544 0.08854 -0.05064 0.07638 -0.06128 C 0.07222 -0.06891 0.07326 -0.071 0.06614 -0.06891 C 0.06579 -0.06776 0.06579 -0.04463 0.06267 -0.04001 C 0.06093 -0.03792 0.05798 -0.03769 0.05607 -0.03584 C 0.04184 -0.03977 0.04392 -0.03862 0.03368 -0.04926 C 0.0302 -0.05804 0.02847 -0.06198 0.02135 -0.06452 C 0.01423 -0.06383 0.00711 -0.06406 4.16667E-6 -0.0629 C -0.00243 -0.06267 -0.00677 -0.0599 -0.00677 -0.05943 C -0.01077 -0.05434 -0.01493 -0.05203 -0.0191 -0.04625 C -0.01771 -0.03677 -0.01355 -0.02983 -0.01129 -0.02058 C -0.01007 -0.01665 -0.0066 -0.01387 -0.00556 -0.00994 C -0.00504 -0.00832 -0.00487 -0.00717 -0.00469 -0.00578 C -0.01094 0.01157 -0.02188 0.02845 -0.03368 0.03955 C -0.03646 0.04233 -0.04827 0.05366 -0.05243 0.05643 C -0.05365 0.05689 -0.05035 0.05435 -0.04931 0.05343 C -0.03907 0.06291 -0.01771 0.05204 -0.00469 0.04996 C 0.00243 0.04718 0.00625 0.04533 0.01354 0.04418 C 0.01823 0.04186 0.02222 0.03747 0.02708 0.03516 C 0.02934 0.03423 0.03368 0.03215 0.03368 0.03238 C 0.04236 0.02105 0.03177 0.03377 0.04149 0.02475 C 0.04236 0.02406 0.0427 0.0222 0.04375 0.02174 C 0.04566 0.02012 0.05034 0.01827 0.05034 0.01874 C 0.05694 0.02059 0.05451 0.01827 0.05833 0.02313 Z " pathEditMode="relative" rAng="0" ptsTypes="ffffffffffffffffffffffffff">
                                      <p:cBhvr>
                                        <p:cTn id="5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27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0.0821 C -0.04566 0.05736 -0.04254 0.02637 -0.03316 0.00509 C -0.03559 -0.00624 -0.04392 -0.00763 -0.04879 -0.01734 C -0.05 -0.02289 -0.05052 -0.02474 -0.05122 -0.03052 C -0.05226 -0.03677 -0.05365 -0.04926 -0.05365 -0.04879 C -0.05191 -0.071 -0.05365 -0.07076 -0.03837 -0.06799 C -0.03229 -0.06244 -0.02552 -0.05434 -0.0217 -0.04579 C -0.02066 -0.04371 -0.01997 -0.04162 -0.01892 -0.04001 C -0.01597 -0.03654 -0.0099 -0.03422 -0.00608 -0.03237 C 0.01823 -0.03399 0.03108 -0.03816 0.0533 -0.03607 C 0.05885 -0.03237 0.06545 -0.02636 0.0717 -0.02312 C 0.07517 -0.01804 0.07778 -0.01665 0.07969 -0.01017 C 0.06649 -0.00855 0.05712 -0.00624 0.04444 -0.00416 C 0.0375 0.00232 0.04219 -0.00115 0.03003 0.00324 C 0.0283 0.00393 0.02483 0.00509 0.02483 0.00555 C 0.02205 0.00925 0.01979 0.01319 0.01615 0.01619 C 0.01163 0.01989 0.00712 0.02105 0.00295 0.02544 C -0.00156 0.03099 -0.01615 0.04418 -0.01788 0.04649 C -0.02552 0.05782 -0.03455 0.06661 -0.04358 0.07632 C -0.04948 0.08904 -0.05 0.09205 -0.0474 0.0821 Z " pathEditMode="relative" rAng="0" ptsTypes="ffffffffffffffffffff">
                                      <p:cBhvr>
                                        <p:cTn id="5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2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0.03769 C 0.04775 0.03307 0.04427 0.02521 0.03785 0.02312 C 0.03229 0.01734 0.03525 0.01873 0.03004 0.01734 C 0.02032 0.01804 0.01181 0.02035 0.00452 0.01341 C 0.00365 0.01064 0.00243 0.00902 0.0007 0.00694 C 0.00035 0.00578 0.00018 0.00462 -0.00017 0.0037 C -0.00052 0.00277 -0.00139 0.00231 -0.00191 0.00138 C -0.00503 -0.00694 -0.00034 0.00069 -0.00416 -0.00509 C -0.00694 -0.01411 -0.01389 -0.0111 -0.02326 -0.01157 C -0.02604 -0.01342 -0.02691 -0.0148 -0.02795 -0.01804 C -0.0283 -0.01989 -0.02864 -0.02197 -0.02864 -0.02382 C -0.02864 -0.03331 -0.02031 -0.03631 -0.01284 -0.03747 C -0.01076 -0.03724 -0.00833 -0.0377 -0.00659 -0.03677 C -0.00486 -0.03562 -0.00521 -0.03238 -0.00347 -0.03192 C -0.00225 -0.03145 -0.00121 -0.03145 -0.00017 -0.03099 C 0.00347 -0.03192 0.00538 -0.03238 0.00851 -0.03423 C 0.01059 -0.03539 0.01493 -0.03747 0.01493 -0.03724 C 0.01702 -0.03724 0.01927 -0.03747 0.02118 -0.03677 C 0.025 -0.03516 0.02639 -0.02914 0.02847 -0.02614 C 0.02934 -0.02313 0.03056 -0.02035 0.0316 -0.01735 C 0.03177 -0.01504 0.03195 -0.01295 0.03229 -0.01087 C 0.03282 -0.00717 0.03455 -0.0074 0.03629 -0.00347 C 0.03976 0.0037 0.03768 0.00115 0.04115 0.00439 C 0.04254 0.00879 0.0415 0.00624 0.04497 0.01179 C 0.04636 0.01387 0.04653 0.01734 0.0474 0.01989 C 0.04775 0.02058 0.04792 0.02151 0.04827 0.0222 C 0.04879 0.02382 0.04931 0.02544 0.04983 0.02706 C 0.05018 0.02798 0.05052 0.0296 0.05052 0.02983 C 0.04966 0.04024 0.04722 0.04116 0.05226 0.03769 Z " pathEditMode="relative" rAng="0" ptsTypes="fffffffffffffffffffffffffffff">
                                      <p:cBhvr>
                                        <p:cTn id="5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36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0814 C 0.07327 -0.08094 0.06771 -0.08163 0.0625 -0.08002 C 0.06129 -0.07955 0.05834 -0.07053 0.05816 -0.06891 C 0.0559 -0.06036 0.05729 -0.04486 0.0507 -0.04162 C 0.04705 -0.0444 0.04358 -0.04509 0.03976 -0.04718 C 0.03906 -0.04787 0.03889 -0.05018 0.03785 -0.04972 C 0.03542 -0.04903 0.03351 -0.04024 0.0316 -0.03746 C 0.02969 -0.02613 0.03212 -0.03746 0.02795 -0.02659 C 0.02691 -0.02359 0.02743 -0.01965 0.02622 -0.01688 C 0.02518 -0.01457 0.02222 -0.01364 0.02084 -0.01272 C 0.01806 -0.0141 0.01511 -0.01549 0.01268 -0.01688 C 0.01163 -0.01734 0.01215 -0.01965 0.01163 -0.02081 C 0.01094 -0.0222 0.0099 -0.02266 0.00886 -0.02382 C -1.66667E-6 -0.0222 -0.0033 -0.0222 -0.00833 -0.01156 C -0.00885 -0.00994 -0.00937 -0.00879 -0.00937 -0.00717 C -0.00885 -0.00323 -0.00156 0.00116 0.0007 0.00278 C 0.00747 -0.00185 0.00886 -0.00693 0.01268 -0.01549 C 0.01441 -0.01503 0.01649 -0.01526 0.01806 -0.0141 C 0.01893 -0.01341 0.0191 -0.01133 0.01979 -0.00971 C 0.0224 -0.00508 0.02205 -0.00624 0.02518 -0.00439 C 0.03056 -0.00717 0.02899 -0.01156 0.03264 -0.01688 C 0.03472 -0.02706 0.03351 -0.02266 0.03611 -0.03052 C 0.03733 -0.037 0.03715 -0.03931 0.0408 -0.04301 C 0.04202 -0.04255 0.0434 -0.04255 0.04427 -0.04162 C 0.04774 -0.03816 0.04514 -0.03607 0.0507 -0.03307 C 0.05382 -0.03469 0.05521 -0.03746 0.05816 -0.04024 C 0.06129 -0.05481 0.05625 -0.03261 0.06059 -0.04856 C 0.0625 -0.05504 0.0625 -0.06059 0.06528 -0.06637 C 0.06754 -0.07608 0.06563 -0.07285 0.06979 -0.07724 C 0.07379 -0.07539 0.07431 -0.07863 0.07899 -0.0814 Z " pathEditMode="relative" rAng="0" ptsTypes="ffffffffffffffffffffffffffffff">
                                      <p:cBhvr>
                                        <p:cTn id="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2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8488 C -0.00226 0.06915 -0.00348 0.05366 -0.00539 0.03816 C -0.00486 0.03377 -0.00591 0.02868 -0.004 0.02498 C -0.00296 0.02313 -0.00243 0.02914 -0.00122 0.03053 C 0.00225 0.03423 0.0085 0.03816 0.01284 0.04001 C 0.01927 0.03146 0.01701 0.02382 0.01579 0.0118 C 0.01441 -0.00069 0.01284 -0.01318 0.01145 -0.02567 C 0.01093 -0.02983 0.00954 -0.04186 0.00868 -0.04648 C 0.00833 -0.04833 0.00607 -0.05296 0.00729 -0.05203 C 0.00937 -0.05041 0.01007 -0.04694 0.01145 -0.0444 C 0.02083 -0.04787 0.01649 -0.04972 0.02135 -0.05943 C 0.02343 -0.07053 0.02413 -0.08186 0.02552 -0.0932 C 0.02847 -0.07793 0.02882 -0.06221 0.02986 -0.04648 C 0.02777 0.02452 0.03402 0.00532 0.01996 -0.01457 C 0.01232 -0.0037 0.01788 -0.01318 0.01579 0.01735 C 0.01406 0.04394 0.01232 0.07262 0.0059 0.09806 C -0.00209 0.09112 0.00191 0.09066 -0.00122 0.07933 C -0.00174 0.07725 -0.004 0.07378 -0.004 0.07401 " pathEditMode="relative" rAng="0" ptsTypes="fffffffffffffffffA">
                                      <p:cBhvr>
                                        <p:cTn id="6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83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04765 C 0.05347 0.04903 0.0493 0.04903 0.04514 0.05111 C 0.03507 0.0562 0.03385 0.06684 0.02187 0.07147 C 0.01059 0.0643 0.01944 0.07332 0.01476 0.03701 C 0.01371 0.02752 0.00955 0.02475 0.00573 0.01989 C 0.00226 0.02336 -0.00174 0.02544 -0.00469 0.03007 C -0.01076 0.03863 -0.00938 0.04603 -0.01736 0.05111 C -0.0283 0.02845 -0.01441 -0.0074 -0.02639 -0.02867 C -0.0349 -0.02174 -0.04097 -0.00994 -0.04931 -0.00439 C -0.06528 -0.03492 -0.05712 -0.06568 -0.06372 -0.1043 C -0.07135 -0.09921 -0.07118 -0.09366 -0.07448 -0.08048 C -0.08056 -0.05619 -0.08629 -0.03075 -0.09392 -0.00763 C -0.07691 0.00301 -0.08872 0.00047 -0.06892 -0.0111 C -0.04549 -0.02474 -0.01458 -0.03122 0.00746 -0.05296 C 0.01059 -0.05157 0.01389 -0.05296 0.01649 -0.04949 C 0.02066 -0.0444 0.01892 -0.03122 0.02014 -0.02174 C 0.02292 0.00116 0.02361 0.01319 0.03611 0.01989 C 0.0474 0.00879 0.04514 0.01272 0.04861 0.03354 C 0.05035 0.06892 0.04549 0.07147 0.06302 0.07147 " pathEditMode="relative" rAng="0" ptsTypes="ffffffffffffffffffA">
                                      <p:cBhvr>
                                        <p:cTn id="6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63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4 -0.1043 C 0.08264 -0.10615 0.07934 -0.10754 0.07726 -0.10985 C 0.07153 -0.11679 0.07864 -0.12281 0.0691 -0.10985 C 0.06805 -0.09297 0.06979 -0.07586 0.06632 -0.05921 C 0.0658 -0.05666 0.06198 -0.05366 0.05799 -0.05366 C 0.05226 -0.05366 0.04896 -0.05782 0.04427 -0.05921 C 0.03698 -0.06106 0.02934 -0.06129 0.02222 -0.06291 C 0.00694 -0.04232 0.02292 -0.01781 0.01094 0.00277 C 0.00764 0.00855 -0.02795 0.0111 -0.03264 0.01202 C -0.01493 0.04324 -0.02188 0.02914 -0.01927 -0.02729 C -0.00938 -0.02498 -0.00226 -0.02174 0.00816 -0.01989 C 0.01302 -0.02059 0.01892 -0.01943 0.02222 -0.02174 C 0.02569 -0.02405 0.02465 -0.02775 0.025 -0.03099 C 0.02621 -0.04348 0.02656 -0.0562 0.02778 -0.06869 C 0.04045 -0.06545 0.04739 -0.06406 0.05226 -0.07424 C 0.05347 -0.07863 0.05208 -0.08349 0.05521 -0.08742 C 0.05729 -0.08997 0.06267 -0.0902 0.06632 -0.09112 C 0.07187 -0.09251 0.08264 -0.09482 0.08264 -0.09459 C 0.08906 -0.10107 0.08993 -0.11101 0.0967 -0.11541 " pathEditMode="relative" rAng="0" ptsTypes="ffffffffffffffffffA">
                                      <p:cBhvr>
                                        <p:cTn id="6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6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-0.00185 C 0.04184 -0.01596 0.05052 -0.0007 0.04341 -0.02128 C 0.04132 -0.02706 0.03698 -0.03654 0.03698 -0.03608 C 0.03004 -0.00509 0.02743 0.03746 0.02118 0.07192 C 0.01893 0.06938 0.0165 0.06938 0.01476 0.06406 C 0.0092 0.04833 0.01146 0.01827 0.00417 0.00971 C -0.00208 0.01919 -0.00555 0.037 -0.0118 0.04833 C -0.01597 0.0407 -0.01857 0.03076 -0.02239 0.02174 C -0.02343 0.01503 -0.02448 0.00832 -0.02552 0.00208 C -0.02621 -0.00185 -0.02639 -0.00948 -0.0276 -0.00948 C -0.02864 -0.00948 -0.0283 -0.00185 -0.02864 0.00208 C -0.02621 0.02983 -0.02482 0.02312 -0.01597 0.00971 C -0.01215 0.00347 -0.01163 -0.00601 -0.0085 -0.01758 C -0.00434 -0.03423 0.00018 -0.05296 0.00625 -0.0599 C 0.00834 -0.05759 0.01094 -0.05759 0.01268 -0.05227 C 0.01268 -0.05181 0.02257 -0.00601 0.02431 0.00208 C 0.0257 0.00879 0.02795 0.01202 0.02952 0.01781 C 0.03525 0.03608 0.02986 0.02544 0.03698 0.03307 C 0.03907 0.03561 0.04341 0.0407 0.04341 0.04116 C 0.04809 0.02983 0.05052 0.01411 0.05504 0.00208 C 0.05573 -0.00185 0.05608 -0.00694 0.05712 -0.00948 C 0.0592 -0.01365 0.06354 -0.01758 0.06354 -0.01712 C 0.06615 -0.01596 0.07101 -0.01318 0.07101 -0.01272 " pathEditMode="relative" rAng="0" ptsTypes="ffffffffffffffffffffffA">
                                      <p:cBhvr>
                                        <p:cTn id="6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71 -0.00763 C 0.01059 -0.00809 0.00503 -0.00879 0.00173 -0.0104 C -0.00243 -0.01272 -0.00452 -0.01596 -0.00886 -0.01781 C -0.01858 -0.01387 -0.01389 -0.01272 -0.02622 -0.0148 C -0.03091 -0.01827 -0.03264 -0.01966 -0.0382 -0.01781 C -0.03993 -0.0148 -0.04184 -0.01179 -0.04358 -0.00902 C -0.04532 -0.00647 -0.04618 -0.00023 -0.04618 -2.36818E-6 C -0.04427 0.00278 -0.04375 0.0074 -0.04097 0.00972 C -0.03542 0.01434 -0.03091 0.01203 -0.02622 0.01827 C -0.02153 0.02452 -0.02066 0.03099 -0.01424 0.03585 C -0.00868 0.02937 0.00052 0.02267 0.0085 0.01966 C 0.01024 0.02035 0.0158 0.02151 0.01771 0.02267 C 0.02604 0.02822 0.01441 0.02359 0.02448 0.02706 C 0.0276 0.0266 0.03107 0.02729 0.03385 0.02567 C 0.03507 0.02498 0.03472 0.02267 0.03507 0.02128 C 0.03698 0.01665 0.03854 0.01203 0.04166 0.0081 C 0.04496 -0.00162 0.04253 -0.01249 0.04583 -0.02197 C 0.04705 -0.02521 0.0493 -0.02775 0.05104 -0.03076 C 0.05191 -0.03214 0.05382 -0.03492 0.05382 -0.03469 C 0.05243 -0.03584 0.05139 -0.03769 0.04982 -0.03769 C 0.04705 -0.03769 0.04444 -0.03584 0.04166 -0.03492 C 0.03646 -0.03307 0.03107 -0.03122 0.02569 -0.02914 C 0.02378 -0.0259 0.02066 -0.02382 0.01909 -0.02058 C 0.01771 -0.01781 0.01805 -0.01434 0.01632 -0.01179 C 0.01562 -0.0104 0.01458 -0.00902 0.01371 -0.00763 Z " pathEditMode="relative" rAng="0" ptsTypes="fffffffffffffffffffffffff">
                                      <p:cBhvr>
                                        <p:cTn id="6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7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3 -0.05434 C 0.06163 -0.05619 0.05833 -0.05758 0.05625 -0.05989 C 0.05052 -0.06683 0.05763 -0.07285 0.04809 -0.05989 C 0.04704 -0.04301 0.04878 -0.0259 0.04531 -0.00925 C 0.04479 -0.0067 0.04097 -0.0037 0.03698 -0.0037 C 0.03125 -0.0037 0.02795 -0.00786 0.02326 -0.00925 C 0.01597 -0.0111 0.00833 -0.01133 0.00121 -0.01295 C -0.01407 0.00764 0.00191 0.03215 -0.01007 0.05273 C -0.01337 0.05851 -0.04896 0.06106 -0.05365 0.06198 C -0.03594 0.0932 -0.04289 0.0791 -0.04028 0.02267 C -0.03039 0.02498 -0.02327 0.02822 -0.01285 0.03007 C -0.00799 0.02938 -0.00209 0.03053 0.00121 0.02822 C 0.00468 0.02591 0.00364 0.02221 0.00399 0.01897 C 0.0052 0.00648 0.00555 -0.00624 0.00677 -0.01873 C 0.01944 -0.01549 0.02638 -0.0141 0.03125 -0.02428 C 0.03246 -0.02867 0.03107 -0.03353 0.0342 -0.03746 C 0.03628 -0.04001 0.04166 -0.04024 0.04531 -0.04116 C 0.05086 -0.04255 0.06163 -0.04486 0.06163 -0.04463 C 0.06805 -0.05111 0.06892 -0.06105 0.07569 -0.06544 " pathEditMode="relative" rAng="0" ptsTypes="ffffffffffffffffffA">
                                      <p:cBhvr>
                                        <p:cTn id="7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6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08788E-7 C -0.01007 0.00532 -0.0059 0.0037 -0.01215 0.00555 C -0.01493 0.00856 -0.01823 0.00786 -0.02118 0.00925 C -0.02639 0.01711 -0.02552 0.02058 -0.03333 0.02266 C -0.03489 0.02498 -0.03541 0.02729 -0.03593 0.03053 C -0.03576 0.0333 -0.03593 0.03631 -0.03541 0.03908 C -0.03541 0.03932 -0.02968 0.0414 -0.0283 0.04232 C -0.02604 0.04163 -0.02396 0.04232 -0.02205 0.04117 C -0.02031 0.04047 -0.01962 0.03723 -0.01788 0.03631 C -0.01632 0.03515 -0.01389 0.03469 -0.01215 0.03423 C -0.00521 0.02914 -0.01232 0.03377 0.00452 0.03053 C 0.00608 0.03007 0.00938 0.02845 0.00938 0.02868 C 0.01407 0.02405 0.01841 0.01966 0.02309 0.01503 C 0.02413 0.01226 0.02639 0.00763 0.0283 0.00671 C 0.02986 0.00555 0.03091 0.00555 0.03212 0.0037 C 0.03403 0.00069 0.03559 -0.00347 0.03733 -0.00671 C 0.03889 -0.01457 0.03646 -0.00486 0.03924 -0.01156 C 0.03959 -0.01249 0.03959 -0.01341 0.03976 -0.01457 C 0.04028 -0.01549 0.0408 -0.01642 0.04115 -0.01711 C 0.04393 -0.0303 0.04653 -0.04348 0.0507 -0.05527 C 0.05209 -0.05897 0.05504 -0.06105 0.0566 -0.06406 C 0.05868 -0.07215 0.05469 -0.08441 0.05 -0.08857 C 0.04723 -0.08233 0.04393 -0.08326 0.03837 -0.08233 C 0.03507 -0.08071 0.0316 -0.08187 0.029 -0.07863 C 0.02726 -0.07655 0.02552 -0.07447 0.02448 -0.07192 C 0.02309 -0.06869 0.02084 -0.06267 0.01858 -0.06013 C 0.01684 -0.05851 0.01407 -0.05828 0.01198 -0.05759 C 0.01129 -0.05666 0.0092 -0.05435 0.00834 -0.0525 C 0.00747 -0.05134 0.00729 -0.04718 0.00695 -0.04602 C 0.00608 -0.04209 0.00504 -0.03793 0.004 -0.03446 C 0.00226 -0.02359 0.004 -0.03469 0.00174 -0.02683 C 0.00122 -0.02498 0.0007 -0.02104 0.0007 -0.02081 C -2.77778E-6 -0.01503 0.00018 -0.00856 -0.00069 -0.00231 C -0.00069 -0.00116 -0.00173 -0.00601 -0.00121 -0.00486 C -0.00069 -0.00347 -0.00052 -0.00185 -2.77778E-6 -5.08788E-7 Z " pathEditMode="relative" rAng="0" ptsTypes="fffffffffffffffffffffffffffffffffff">
                                      <p:cBhvr>
                                        <p:cTn id="7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4048 C 0.03437 0.03839 0.0309 0.034 0.02482 0.03215 C 0.01718 0.03331 0.00972 0.03516 0.00225 0.03747 C -0.00868 0.03493 -0.00157 0.034 -0.00764 0.0266 C -0.01059 0.02313 -0.0191 0.01342 -0.02309 0.01018 C -0.03091 0.00347 -0.05573 0.00255 -0.06389 0.00209 C -0.0724 -0.00092 -0.07066 -0.00786 -0.07518 -0.01457 C -0.0757 -0.01642 -0.07587 -0.01827 -0.07657 -0.01988 C -0.07813 -0.02359 -0.08229 -0.03099 -0.08229 -0.03075 C -0.08785 -0.05874 -0.07188 -0.05018 -0.04427 -0.05157 C -0.03716 -0.05365 -0.03212 -0.05666 -0.02448 -0.05828 C -0.02136 -0.06151 -0.01736 -0.06313 -0.01459 -0.0666 C -0.01302 -0.06822 -0.01216 -0.07053 -0.01042 -0.07215 C -0.00938 -0.07285 -0.00764 -0.07285 -0.00625 -0.07331 C 0.00034 -0.07238 0.00712 -0.07238 0.01354 -0.07053 C 0.01823 -0.06914 0.0217 -0.06521 0.02621 -0.06383 C 0.03264 -0.05966 0.02951 -0.05712 0.03472 -0.05411 C 0.03837 -0.05226 0.04288 -0.05157 0.04583 -0.04879 C 0.05139 -0.04347 0.04843 -0.04579 0.05434 -0.04186 C 0.05937 -0.0222 0.05538 -0.00346 0.05017 0.01573 C 0.04774 0.02475 0.04548 0.02359 0.04166 0.03076 C 0.04097 0.03215 0.04114 0.03354 0.04028 0.03469 C 0.03923 0.03654 0.03611 0.03701 0.03611 0.03909 C 0.03611 0.04048 0.03889 0.03978 0.04028 0.04048 Z " pathEditMode="relative" rAng="0" ptsTypes="ffffffffffffffffffffffff">
                                      <p:cBhvr>
                                        <p:cTn id="7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57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364 0.00671 C -0.04965 0.00139 -0.04653 -0.00486 -0.04253 -0.0104 C -0.03993 -0.02566 -0.04218 -0.0178 -0.03455 -0.03353 C -0.03264 -0.03723 -0.025 -0.03769 -0.025 -0.03746 C -0.02187 -0.03699 -0.01857 -0.03699 -0.01545 -0.03561 C -0.00885 -0.03283 -0.00625 -0.02381 0.00035 -0.02081 C 0.00608 -0.01364 0.00226 -0.01711 0.01302 -0.01249 C 0.01459 -0.01179 0.01788 -0.0104 0.01788 -0.01017 C 0.02101 -0.01179 0.02431 -0.01318 0.02743 -0.01457 C 0.02917 -0.01526 0.02934 -0.01873 0.03056 -0.02081 C 0.03368 -0.02613 0.0375 -0.02983 0.04167 -0.03353 C 0.04636 -0.03283 0.05122 -0.03306 0.05591 -0.03144 C 0.06042 -0.02983 0.06233 -0.01457 0.06233 -0.01433 C 0.06181 0.00231 0.06233 0.01942 0.06077 0.0363 C 0.06007 0.0437 0.04184 0.04578 0.03854 0.04671 C 0.01632 0.04601 -0.0059 0.04671 -0.02812 0.04462 C -0.02968 0.04439 -0.03073 0.04231 -0.03142 0.04046 C -0.03559 0.0296 -0.03455 0.0259 -0.0408 0.01711 C -0.04236 0.00971 -0.04409 0.0037 -0.04409 -0.00393 " pathEditMode="relative" rAng="0" ptsTypes="ffffffffffffffffffA">
                                      <p:cBhvr>
                                        <p:cTn id="7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2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88 0.01041 C 0.01441 0.00972 0.00695 0.01018 -0.00034 0.00833 C -0.00156 0.0081 -0.01007 -0.00254 -0.01146 -0.00439 C -0.01666 -0.01132 -0.02014 -0.01942 -0.02413 -0.02751 C -0.02604 -0.03121 -0.02517 -0.03699 -0.02743 -0.04023 C -0.03194 -0.04647 -0.03472 -0.05109 -0.03698 -0.05919 C -0.02639 -0.07329 -0.00903 -0.06959 0.00434 -0.06358 C 0.00486 -0.0615 0.00469 -0.05872 0.00591 -0.05711 C 0.00868 -0.05341 0.02986 -0.05132 0.03299 -0.05086 C 0.03837 -0.04855 0.04011 -0.04531 0.0441 -0.04023 C 0.04618 -0.03213 0.04827 -0.03005 0.05365 -0.02543 C 0.05469 -0.02335 0.05538 -0.0208 0.05677 -0.01919 C 0.05799 -0.0178 0.06025 -0.01872 0.06146 -0.01711 C 0.06268 -0.01549 0.06216 -0.01248 0.06302 -0.01063 C 0.06389 -0.00901 0.06528 -0.00786 0.06632 -0.00647 C 0.06806 0.00047 0.07084 0.00555 0.07257 0.01249 C 0.07136 0.04417 0.0783 0.04972 0.06146 0.05688 C 0.054 0.05619 0.04653 0.05619 0.03924 0.0548 C 0.03594 0.05411 0.03282 0.05203 0.02969 0.05064 C 0.02813 0.04995 0.025 0.04856 0.025 0.04879 C 0.02309 0.04463 0.02014 0.04209 0.01858 0.03792 C 0.01702 0.03399 0.01545 0.02521 0.01545 0.02544 C 0.01736 0.01018 0.01389 0.01388 0.02188 0.01041 Z " pathEditMode="relative" rAng="0" ptsTypes="fffffffffffffffffffffff">
                                      <p:cBhvr>
                                        <p:cTn id="7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9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-0.05343 C -0.04757 -0.03909 -0.04878 -0.04718 -0.04531 -0.02914 C -0.04323 -0.01874 -0.04253 -0.02452 -0.03975 -0.01596 C -0.03541 -0.00255 -0.03246 0.01318 -0.02986 0.02729 C -0.02899 0.04394 -0.02795 0.05504 -0.02569 0.0703 C -0.02274 0.05689 -0.01198 0.02428 -0.00173 0.01965 C 0.00782 0.0104 0.01788 0.00023 0.02934 -0.00463 C 0.03768 -0.01203 0.03872 -0.01018 0.05035 -0.00833 C 0.05886 -0.00023 0.06459 0.01225 0.07292 0.01965 C 0.08907 0.01549 0.08924 0.01665 0.0941 -0.00278 C 0.09532 -0.0148 0.0967 -0.0185 0.0941 -0.03099 C 0.08993 -0.05134 0.06372 -0.06314 0.05035 -0.06661 C 0.04462 -0.0717 0.0382 -0.0754 0.03212 -0.07979 C 0.02813 -0.07794 0.02275 -0.07655 0.01945 -0.07216 C 0.01389 -0.06476 0.01528 -0.06383 0.00677 -0.06106 C 0.00243 -0.05481 -0.00503 -0.04973 -0.01163 -0.04973 L -0.04965 -0.05343 Z " pathEditMode="relative" rAng="0" ptsTypes="fffffffffffffffAf">
                                      <p:cBhvr>
                                        <p:cTn id="8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49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0.08002 C -0.01997 0.07748 -0.01806 0.0717 -0.01493 0.06915 C -0.01007 0.07054 -0.00625 0.07308 -0.00209 0.07609 C 0.00416 0.07285 0.00034 0.0717 0.0033 0.06198 C 0.00555 0.05736 0.01024 0.04487 0.01232 0.04047 C 0.01684 0.03192 0.03073 0.03053 0.03559 0.02984 C 0.0401 0.0259 0.03958 0.01712 0.04166 0.0081 C 0.04218 0.00578 0.04218 0.00324 0.04253 0.00116 C 0.0434 -0.0037 0.04583 -0.01318 0.04583 -0.01295 C 0.04965 -0.04972 0.03975 -0.03862 0.02396 -0.04001 C 0.02031 -0.04301 0.01753 -0.04694 0.01319 -0.04903 C 0.01111 -0.05319 0.00937 -0.05527 0.00798 -0.05966 C 0.00659 -0.06198 0.00607 -0.06498 0.00503 -0.06706 C 0.00468 -0.06822 0.0033 -0.06822 0.0026 -0.06868 C -0.00087 -0.06753 -0.00504 -0.06753 -0.00816 -0.06498 C -0.01094 -0.06336 -0.01302 -0.05805 -0.0158 -0.05619 C -0.0191 -0.05064 -0.01719 -0.04764 -0.02049 -0.04371 C -0.0224 -0.04093 -0.025 -0.04024 -0.02657 -0.03654 C -0.02969 -0.0296 -0.02813 -0.03261 -0.03143 -0.02752 C -0.03368 -0.00185 -0.03229 0.02267 -0.029 0.04764 C -0.02795 0.05944 -0.02622 0.05782 -0.02431 0.0673 C -0.02379 0.06915 -0.02379 0.071 -0.02379 0.07262 C -0.02292 0.07493 -0.02136 0.0754 -0.02136 0.07817 C -0.02136 0.08002 -0.02292 0.07933 -0.02379 0.08002 Z " pathEditMode="relative" rAng="0" ptsTypes="ffffffffffffffffffffffff">
                                      <p:cBhvr>
                                        <p:cTn id="8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74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8 0.05134 C 0.04583 0.0488 0.04548 0.04602 0.04618 0.04394 C 0.04704 0.04163 0.05329 0.03955 0.05503 0.03816 C 0.0585 0.0259 0.05763 0.01989 0.05816 0.00255 C 0.05798 -0.00439 0.05798 -0.01133 0.05729 -0.01804 C 0.05677 -0.02474 0.05312 -0.02914 0.05104 -0.03307 C 0.04826 -0.03816 0.04809 -0.04371 0.04461 -0.04625 C 0.04409 -0.04741 0.04375 -0.04903 0.04305 -0.04995 C 0.04236 -0.05088 0.04132 -0.05065 0.04062 -0.0518 C 0.03906 -0.05481 0.03628 -0.06452 0.03507 -0.06868 C 0.03385 -0.08002 0.03194 -0.08973 0.02795 -0.0969 C 0.02638 -0.09944 0.02326 -0.1043 0.02326 -0.10407 C 0.02187 -0.10361 0.02031 -0.1043 0.01909 -0.10245 C 0.01684 -0.09852 0.01718 -0.08626 0.01441 -0.08002 C 0.01371 -0.07377 0.01371 -0.0673 0.01284 -0.06128 C 0.01145 -0.0518 0.00086 -0.04093 -0.00313 -0.03862 C -0.00712 -0.03238 -0.00903 -0.02613 -0.01112 -0.01619 C -0.01181 0.0037 -0.01198 0.02498 -0.00868 0.04394 C -0.00747 0.05134 -0.00417 0.05273 -0.00243 0.05897 C -0.0007 0.06453 -0.00018 0.07169 0.00243 0.07586 C 0.00607 0.08164 0.01093 0.08187 0.0151 0.08326 C 0.03784 0.08071 0.025 0.08256 0.0368 0.07586 C 0.04045 0.06961 0.04253 0.06082 0.04704 0.05689 C 0.04913 0.04926 0.04965 0.05134 0.04548 0.05134 Z " pathEditMode="relative" rAng="0" ptsTypes="ffffffffffffffffffffffff">
                                      <p:cBhvr>
                                        <p:cTn id="8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62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71 -0.00763 C 0.01059 -0.00809 0.00503 -0.00879 0.00173 -0.0104 C -0.00243 -0.01272 -0.00452 -0.01596 -0.00886 -0.01781 C -0.01858 -0.01387 -0.01389 -0.01272 -0.02622 -0.0148 C -0.03091 -0.01827 -0.03264 -0.01966 -0.0382 -0.01781 C -0.03993 -0.0148 -0.04184 -0.01179 -0.04358 -0.00902 C -0.04532 -0.00647 -0.04618 -0.00023 -0.04618 -2.36818E-6 C -0.04427 0.00278 -0.04375 0.0074 -0.04097 0.00972 C -0.03542 0.01434 -0.03091 0.01203 -0.02622 0.01827 C -0.02153 0.02452 -0.02066 0.03099 -0.01424 0.03585 C -0.00868 0.02937 0.00052 0.02267 0.0085 0.01966 C 0.01024 0.02035 0.0158 0.02151 0.01771 0.02267 C 0.02604 0.02822 0.01441 0.02359 0.02448 0.02706 C 0.0276 0.0266 0.03107 0.02729 0.03385 0.02567 C 0.03507 0.02498 0.03472 0.02267 0.03507 0.02128 C 0.03698 0.01665 0.03854 0.01203 0.04166 0.0081 C 0.04496 -0.00162 0.04253 -0.01249 0.04583 -0.02197 C 0.04705 -0.02521 0.0493 -0.02775 0.05104 -0.03076 C 0.05191 -0.03214 0.05382 -0.03492 0.05382 -0.03469 C 0.05243 -0.03584 0.05139 -0.03769 0.04982 -0.03769 C 0.04705 -0.03769 0.04444 -0.03584 0.04166 -0.03492 C 0.03646 -0.03307 0.03107 -0.03122 0.02569 -0.02914 C 0.02378 -0.0259 0.02066 -0.02382 0.01909 -0.02058 C 0.01771 -0.01781 0.01805 -0.01434 0.01632 -0.01179 C 0.01562 -0.0104 0.01458 -0.00902 0.01371 -0.00763 Z " pathEditMode="relative" rAng="0" ptsTypes="fffffffffffffffffffffffff">
                                      <p:cBhvr>
                                        <p:cTn id="8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7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9228 C -0.02378 0.08233 -0.025 0.07886 -0.02795 0.07539 C -0.03159 0.06591 -0.03333 0.06614 -0.03802 0.0636 C -0.04132 0.05134 -0.04236 0.04047 -0.04392 0.02382 C -0.04444 0.01827 -0.04531 0.00671 -0.04531 0.00694 C -0.04375 -0.01202 -0.03871 -0.0037 -0.03455 -0.00185 C -0.03298 0.00208 -0.03107 0.0037 -0.03003 0.00948 C -0.02968 0.01226 -0.02916 0.01573 -0.02864 0.01827 C -0.02725 0.0229 -0.02413 0.0296 -0.02413 0.02984 C -0.02396 0.03238 -0.02396 0.03539 -0.02343 0.03793 C -0.02291 0.0407 -0.02205 0.04186 -0.02135 0.04394 C -0.01927 0.05019 -0.0184 0.05759 -0.01614 0.0636 C -0.01302 0.06267 -0.00955 0.06545 -0.00659 0.06082 C -0.00503 0.05851 -0.00364 0.04394 -0.00364 0.0444 C -0.00191 0.02243 -0.00278 -0.00647 0.00226 -0.02197 C 0.00347 -0.0259 0.00521 -0.02683 0.0066 -0.03029 C 0.01025 -0.0259 0.00868 -0.02197 0.01094 -0.01064 C 0.01216 -0.00462 0.01285 -0.00324 0.01459 0.00093 C 0.01667 -1.53562E-6 0.01875 0.00139 0.02049 -0.00185 C 0.02309 -0.00647 0.02344 -0.02451 0.02413 -0.0333 C 0.02448 -0.04163 0.02622 -0.07632 0.02847 -0.07909 C 0.03108 -0.0821 0.03386 -0.08071 0.03663 -0.08187 C 0.04393 -0.05435 0.04948 -0.02683 0.05209 0.01226 C 0.05174 0.01989 0.05174 0.02775 0.05122 0.03515 C 0.04931 0.06152 0.03854 0.06938 0.03299 0.07239 C 0.02518 0.08233 0.00834 0.07331 -0.00156 0.07539 C -0.00382 0.08164 -0.00573 0.08904 -0.00816 0.09551 C -0.00989 0.09436 -0.01163 0.09366 -0.01319 0.09228 C -0.01475 0.09089 -0.01614 0.08765 -0.01753 0.0865 C -0.01996 0.08488 -0.02656 0.07424 -0.02482 0.08095 C -0.02396 0.08488 -0.02309 0.08835 -0.02205 0.09228 Z " pathEditMode="relative" rAng="0" ptsTypes="fffffffffffffffffffffffffffffff">
                                      <p:cBhvr>
                                        <p:cTn id="8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86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04186 C 0.06371 0.03816 0.05694 0.03677 0.05243 0.03076 C 0.04931 0.02659 0.04792 0.02382 0.04392 0.02128 C 0.0309 0.01272 0.01736 0.01133 0.00312 0.00994 C -0.00399 0.01064 -0.01111 0.01064 -0.01806 0.01179 C -0.02656 0.01318 -0.03229 0.02567 -0.03785 0.03261 C -0.03924 0.03446 -0.04167 0.03353 -0.0434 0.03446 C -0.04774 0.03654 -0.04965 0.03862 -0.0533 0.04186 C -0.0566 0.04047 -0.0592 0.03978 -0.06181 0.03631 C -0.06302 0.03469 -0.06319 0.03191 -0.06458 0.03076 C -0.06719 0.02868 -0.07066 0.02914 -0.07309 0.02683 C -0.07448 0.02567 -0.07587 0.02428 -0.07726 0.02313 C -0.08299 0.00046 -0.07743 -0.0044 -0.06736 -0.01619 C -0.06163 -0.0229 -0.05903 -0.02983 -0.05191 -0.03307 C -0.03941 -0.04649 -0.0349 -0.03839 -0.02083 -0.0444 C -0.0092 -0.04255 0.00278 -0.04232 0.01424 -0.03885 C 0.02101 -0.03677 0.02118 -0.02891 0.02552 -0.02382 C 0.02917 -0.01966 0.03316 -0.01642 0.03681 -0.01249 C 0.05121 0.0037 0.05816 0.00555 0.07483 0.01387 C 0.08056 0.01318 0.08611 0.01179 0.09184 0.01179 C 0.09375 0.01179 0.09687 0.01133 0.0974 0.01387 C 0.10035 0.02891 0.09219 0.04486 0.08194 0.04949 C 0.06806 0.0451 0.08229 0.05111 0.07344 0.04371 C 0.07222 0.04278 0.06927 0.04186 0.06927 0.04209 Z " pathEditMode="relative" rAng="0" ptsTypes="ffffffffffffffffffffffff">
                                      <p:cBhvr>
                                        <p:cTn id="9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40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 0.06314 C -0.03246 0.0599 -0.02916 0.05643 -0.0243 0.05435 C -0.0217 0.0532 -0.0158 0.05135 -0.0158 0.05158 C -0.0026 0.0532 -0.00781 0.0525 0.00139 0.05875 C 0.0033 0.05805 0.00556 0.05851 0.00712 0.05736 C 0.00816 0.05643 0.00764 0.05412 0.00868 0.05273 C 0.01129 0.04672 0.01372 0.04094 0.01858 0.03631 C 0.01893 0.03493 0.01893 0.03308 0.01979 0.03192 C 0.0217 0.02914 0.02691 0.02452 0.02691 0.02475 C 0.03386 0.02498 0.04132 0.02452 0.04827 0.02591 C 0.05139 0.02637 0.05261 0.03099 0.05521 0.03192 C 0.05747 0.03284 0.0599 0.03284 0.06268 0.03354 C 0.06667 0.03284 0.07136 0.03377 0.07518 0.03192 C 0.07726 0.03099 0.08959 0.01851 0.09202 0.01573 C 0.09584 0.00486 0.09636 -0.00532 0.08785 -0.01433 C 0.08559 -0.0215 0.08247 -0.02058 0.07518 -0.0185 C 0.07222 -0.0178 0.06667 -0.01572 0.06667 -0.01549 C 0.05591 -0.00832 0.04306 -0.01225 0.03125 -0.01572 C 0.02032 -0.01896 0.00712 -0.02035 -0.00295 -0.02613 C -0.01041 -0.03029 -0.01632 -0.03515 -0.0243 -0.03769 C -0.02691 -0.03515 -0.03125 -0.03099 -0.03281 -0.02752 C -0.04375 -0.00508 -0.02986 -0.02798 -0.03837 -0.01433 C -0.03889 -0.01179 -0.03923 -0.00902 -0.03993 -0.0067 C -0.04045 -0.00346 -0.04253 0.00209 -0.04253 0.00255 C -0.04305 0.01851 -0.04305 0.03493 -0.04409 0.05135 C -0.04427 0.05273 -0.04531 0.05412 -0.04531 0.05574 C -0.04531 0.06013 -0.0408 0.071 -0.0368 0.06314 Z " pathEditMode="relative" rAng="0" ptsTypes="fffffffffffffffffffffffffff">
                                      <p:cBhvr>
                                        <p:cTn id="9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01226 C 0.06649 -0.02313 0.07066 -0.02035 0.06319 -0.02359 C 0.05694 -0.03469 0.05139 -0.04186 0.04219 -0.04787 C 0.03889 -0.04718 0.0349 -0.0488 0.03229 -0.04602 C 0.03125 -0.0451 0.02865 -0.0303 0.02812 -0.02729 C 0.02674 -0.00763 0.02621 0.01226 0.00972 0.01966 C 0.00104 0.01503 -0.00486 0.00971 -0.0099 -0.00092 C -0.01615 -0.01411 -0.01719 -0.02729 -0.02969 -0.03284 C -0.03698 -0.00347 -0.0309 0.06753 -0.00017 0.07771 C 0.00208 0.06869 0.00885 0.05643 0.01389 0.04972 C 0.01719 0.03723 0.01701 0.03238 0.02517 0.02521 C 0.02795 0.0259 0.03108 0.02567 0.03368 0.02706 C 0.0368 0.02868 0.04115 0.03908 0.04358 0.04209 C 0.0467 0.05065 0.04826 0.0525 0.05486 0.05527 C 0.05677 0.05458 0.05937 0.0555 0.06042 0.05342 C 0.0625 0.04903 0.06094 0.04255 0.06319 0.03839 C 0.06424 0.03654 0.0651 0.03469 0.06615 0.03284 C 0.06962 0.01827 0.06823 0.00023 0.07448 -0.01226 Z " pathEditMode="relative" rAng="0" ptsTypes="ffffffffffffffffff">
                                      <p:cBhvr>
                                        <p:cTn id="9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showWhenStopped="0">
                <p:cTn id="25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89816" y="2057400"/>
            <a:ext cx="7444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-5(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 + 2) + 7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 – 1 = -9 </a:t>
            </a:r>
            <a:endParaRPr lang="en-US" sz="4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4" name="Left Arrow 13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33108" y="1981200"/>
            <a:ext cx="5477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5 – 7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+ 9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= 11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3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65594" y="1952148"/>
            <a:ext cx="5812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7(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+ 3) – 4  = 59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6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65645" y="1981200"/>
            <a:ext cx="6638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-2(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5) + </a:t>
            </a:r>
            <a:r>
              <a:rPr lang="en-US" sz="5000" b="1" dirty="0">
                <a:latin typeface="Tahoma" pitchFamily="34" charset="0"/>
                <a:cs typeface="Tahoma" pitchFamily="34" charset="0"/>
              </a:rPr>
              <a:t>6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= -30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38296" y="3486150"/>
            <a:ext cx="2662453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-10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99" y="2057400"/>
            <a:ext cx="66864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3(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 + 2) – 9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 – 5 = 25</a:t>
            </a:r>
            <a:endParaRPr lang="en-US" sz="4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-4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5" name="Left Arrow 14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98883" y="2057400"/>
            <a:ext cx="6011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8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+ 11 = 2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+ 29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3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98883" y="2057400"/>
            <a:ext cx="5912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27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6 = 14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+ 7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88836" y="2186285"/>
            <a:ext cx="5928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-2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– 16 = 3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6 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-2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5" name="Left Arrow 14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20898" y="2143720"/>
            <a:ext cx="5702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9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27 = -2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+ 6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3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6" name="Left Arrow 15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99309" y="2076450"/>
            <a:ext cx="6264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-7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19 = 2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+ 17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-4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21" name="Picture 20" descr="Red Fi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+ 8 = 29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8" name="Explosion 1 7"/>
          <p:cNvSpPr/>
          <p:nvPr/>
        </p:nvSpPr>
        <p:spPr>
          <a:xfrm>
            <a:off x="3390899" y="3276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8499" y="3238500"/>
            <a:ext cx="26670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7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60783" y="2076450"/>
            <a:ext cx="6170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-5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+ 6 = -4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+ 12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-6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6" name="Left Arrow 15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60783" y="2076450"/>
            <a:ext cx="5665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7 – 3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= 2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+ 27 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-4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6" name="Left Arrow 15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60260" y="2076450"/>
            <a:ext cx="6861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-9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+ 75 = 10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20 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8154" y="2076450"/>
            <a:ext cx="6187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8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– 4 = -10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+ 50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3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5" name="Left Arrow 14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50741" y="2133600"/>
            <a:ext cx="5442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7 = -2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10 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-1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7" name="Left Arrow 16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9" cy="14792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49841" y="2076450"/>
            <a:ext cx="6882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-6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+ 14 = -8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12 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43047" y="3505200"/>
            <a:ext cx="2895599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-13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5" name="Left Arrow 14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00149" y="2095500"/>
            <a:ext cx="6683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-4(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5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5) 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= -6(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2)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-4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39548" y="2172890"/>
            <a:ext cx="7221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-5(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+ 3) = -2(2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1)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19245" y="3543300"/>
            <a:ext cx="2662453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-17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5" name="Left Arrow 14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07599" y="2095500"/>
            <a:ext cx="73885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ahoma" pitchFamily="34" charset="0"/>
                <a:cs typeface="Tahoma" pitchFamily="34" charset="0"/>
              </a:rPr>
              <a:t>-3 – 2(3</a:t>
            </a:r>
            <a:r>
              <a:rPr lang="en-US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smtClean="0">
                <a:latin typeface="Tahoma" pitchFamily="34" charset="0"/>
                <a:cs typeface="Tahoma" pitchFamily="34" charset="0"/>
              </a:rPr>
              <a:t> + 4)= 3</a:t>
            </a:r>
            <a:r>
              <a:rPr lang="en-US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smtClean="0">
                <a:latin typeface="Tahoma" pitchFamily="34" charset="0"/>
                <a:cs typeface="Tahoma" pitchFamily="34" charset="0"/>
              </a:rPr>
              <a:t> + 7</a:t>
            </a:r>
            <a:endParaRPr lang="en-US" sz="4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450323" y="35242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97923" y="348615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-2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60886" y="2133600"/>
            <a:ext cx="742222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-2</a:t>
            </a:r>
            <a:r>
              <a:rPr lang="en-US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 – 2 = 5</a:t>
            </a:r>
            <a:r>
              <a:rPr lang="en-US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 – (3</a:t>
            </a:r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600" b="1" dirty="0" smtClean="0">
                <a:latin typeface="Tahoma" pitchFamily="34" charset="0"/>
                <a:cs typeface="Tahoma" pitchFamily="34" charset="0"/>
              </a:rPr>
              <a:t> – 34)</a:t>
            </a:r>
            <a:endParaRPr lang="en-US" sz="4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-9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 descr="Red Fi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-4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3 = 49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390899" y="3276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43249" y="3238500"/>
            <a:ext cx="2857501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-13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6" name="Left Arrow 15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78206" y="2095500"/>
            <a:ext cx="7106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-4(2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3) = -6(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1)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3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1075" y="2152650"/>
            <a:ext cx="7633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ahoma" pitchFamily="34" charset="0"/>
                <a:cs typeface="Tahoma" pitchFamily="34" charset="0"/>
              </a:rPr>
              <a:t>3(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dirty="0" smtClean="0">
                <a:latin typeface="Tahoma" pitchFamily="34" charset="0"/>
                <a:cs typeface="Tahoma" pitchFamily="34" charset="0"/>
              </a:rPr>
              <a:t> + 1) + 11 = -2(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ahoma" pitchFamily="34" charset="0"/>
                <a:cs typeface="Tahoma" pitchFamily="34" charset="0"/>
              </a:rPr>
              <a:t>+ 13)</a:t>
            </a:r>
            <a:endParaRPr lang="en-US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-8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76916" y="2167235"/>
            <a:ext cx="7390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2(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+ 5) – 9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= </a:t>
            </a:r>
            <a:r>
              <a:rPr lang="en-US" sz="5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 – </a:t>
            </a:r>
            <a:r>
              <a:rPr lang="en-US" sz="54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 </a:t>
            </a:r>
            <a:endParaRPr lang="en-US" sz="54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40772" y="3505200"/>
            <a:ext cx="2662453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-14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42827" y="2057400"/>
            <a:ext cx="7058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Tahoma" pitchFamily="34" charset="0"/>
                <a:cs typeface="Tahoma" pitchFamily="34" charset="0"/>
              </a:rPr>
              <a:t>9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+ 4) = </a:t>
            </a:r>
            <a:r>
              <a:rPr lang="en-US" sz="5000" b="1" dirty="0">
                <a:latin typeface="Tahoma" pitchFamily="34" charset="0"/>
                <a:cs typeface="Tahoma" pitchFamily="34" charset="0"/>
              </a:rPr>
              <a:t>5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37 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7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5" name="Left Arrow 14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42013" y="2076450"/>
            <a:ext cx="6819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6(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7) = 2(</a:t>
            </a:r>
            <a:r>
              <a:rPr lang="en-US" sz="5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5) 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16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76676" y="2076450"/>
            <a:ext cx="6886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-3(4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+ 7) = </a:t>
            </a:r>
            <a:r>
              <a:rPr lang="en-US" sz="5000" b="1" dirty="0">
                <a:latin typeface="Tahoma" pitchFamily="34" charset="0"/>
                <a:cs typeface="Tahoma" pitchFamily="34" charset="0"/>
              </a:rPr>
              <a:t>8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19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-2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4692998"/>
            <a:ext cx="1838348" cy="1479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08856" y="2076450"/>
            <a:ext cx="6274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= 38 – 2(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+ 4)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509747" y="35433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47" y="35052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3" name="Left Arrow 12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4" name="Picture 13" descr="Red Fis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7" name="Explosion 1 16"/>
          <p:cNvSpPr/>
          <p:nvPr/>
        </p:nvSpPr>
        <p:spPr>
          <a:xfrm>
            <a:off x="3390899" y="3806462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4200" y="3768362"/>
            <a:ext cx="2781299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-20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34731"/>
              </p:ext>
            </p:extLst>
          </p:nvPr>
        </p:nvGraphicFramePr>
        <p:xfrm>
          <a:off x="2921000" y="1993900"/>
          <a:ext cx="3302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9" name="Equation" r:id="rId7" imgW="3301920" imgH="1434960" progId="Equation.3">
                  <p:embed/>
                </p:oleObj>
              </mc:Choice>
              <mc:Fallback>
                <p:oleObj name="Equation" r:id="rId7" imgW="3301920" imgH="1434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1000" y="1993900"/>
                        <a:ext cx="33020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8" name="Picture 17" descr="Red Fi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-33 = 7 + 8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xplosion 1 21"/>
          <p:cNvSpPr/>
          <p:nvPr/>
        </p:nvSpPr>
        <p:spPr>
          <a:xfrm>
            <a:off x="3390899" y="3276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8499" y="3238500"/>
            <a:ext cx="26670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-5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 descr="Red Fi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4 – 5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= -51</a:t>
            </a:r>
            <a:endParaRPr lang="en-US" sz="5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3390899" y="3276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8499" y="3238500"/>
            <a:ext cx="26670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11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3" name="Picture 12" descr="Red Fis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6" name="Explosion 1 15"/>
          <p:cNvSpPr/>
          <p:nvPr/>
        </p:nvSpPr>
        <p:spPr>
          <a:xfrm>
            <a:off x="3390899" y="3816698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4200" y="3778598"/>
            <a:ext cx="2781299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-18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101414"/>
              </p:ext>
            </p:extLst>
          </p:nvPr>
        </p:nvGraphicFramePr>
        <p:xfrm>
          <a:off x="3041650" y="1993900"/>
          <a:ext cx="3060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7" imgW="3060360" imgH="1434960" progId="Equation.3">
                  <p:embed/>
                </p:oleObj>
              </mc:Choice>
              <mc:Fallback>
                <p:oleObj name="Equation" r:id="rId7" imgW="3060360" imgH="1434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993900"/>
                        <a:ext cx="30607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0"/>
            <a:ext cx="9143999" cy="6087070"/>
          </a:xfrm>
          <a:prstGeom prst="rect">
            <a:avLst/>
          </a:prstGeom>
        </p:spPr>
      </p:pic>
      <p:sp>
        <p:nvSpPr>
          <p:cNvPr id="15" name="Left Arrow 14">
            <a:hlinkClick r:id="rId4" action="ppaction://hlinksldjump"/>
          </p:cNvPr>
          <p:cNvSpPr/>
          <p:nvPr/>
        </p:nvSpPr>
        <p:spPr>
          <a:xfrm>
            <a:off x="7783331" y="60198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pic>
        <p:nvPicPr>
          <p:cNvPr id="17" name="Picture 16" descr="Red Fi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134" y="4692998"/>
            <a:ext cx="1839731" cy="14792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8883" y="1197842"/>
            <a:ext cx="614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Solve the equation below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-9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 – 13 = -4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390899" y="3276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8499" y="3238500"/>
            <a:ext cx="254815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-1</a:t>
            </a:r>
            <a:endParaRPr lang="en-US" sz="5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6390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r>
              <a:rPr lang="en-US" sz="1000" dirty="0" smtClean="0"/>
              <a:t> </a:t>
            </a:r>
            <a:r>
              <a:rPr lang="en-US" sz="1000" b="1" dirty="0" smtClean="0"/>
              <a:t>Gina Wilson (All Things Algebra), 2013</a:t>
            </a:r>
            <a:endParaRPr lang="en-US" sz="1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1243</Words>
  <Application>Microsoft Office PowerPoint</Application>
  <PresentationFormat>On-screen Show (4:3)</PresentationFormat>
  <Paragraphs>274</Paragraphs>
  <Slides>46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KG The Last Time</vt:lpstr>
      <vt:lpstr>Pea Swimmy</vt:lpstr>
      <vt:lpstr>Calibri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Gina Wilson</dc:creator>
  <cp:lastModifiedBy>Wilson</cp:lastModifiedBy>
  <cp:revision>210</cp:revision>
  <dcterms:created xsi:type="dcterms:W3CDTF">2013-02-18T23:07:20Z</dcterms:created>
  <dcterms:modified xsi:type="dcterms:W3CDTF">2014-11-12T13:08:37Z</dcterms:modified>
</cp:coreProperties>
</file>